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FA9E97D-9131-488F-8DD4-BA8402E6D4D8}"/>
              </a:ext>
            </a:extLst>
          </p:cNvPr>
          <p:cNvSpPr txBox="1"/>
          <p:nvPr/>
        </p:nvSpPr>
        <p:spPr>
          <a:xfrm>
            <a:off x="2400300" y="1133277"/>
            <a:ext cx="8058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PROGETTO SETTIMANA 11</a:t>
            </a:r>
          </a:p>
          <a:p>
            <a:endParaRPr lang="en-GB" dirty="0"/>
          </a:p>
          <a:p>
            <a:r>
              <a:rPr lang="en-GB" dirty="0"/>
              <a:t>Salto </a:t>
            </a:r>
            <a:r>
              <a:rPr lang="en-GB" dirty="0" err="1"/>
              <a:t>condizionale</a:t>
            </a:r>
            <a:r>
              <a:rPr lang="en-GB" dirty="0"/>
              <a:t>:</a:t>
            </a:r>
          </a:p>
          <a:p>
            <a:r>
              <a:rPr lang="en-GB" dirty="0"/>
              <a:t>Il Malware </a:t>
            </a:r>
            <a:r>
              <a:rPr lang="en-GB" dirty="0" err="1"/>
              <a:t>effettua</a:t>
            </a:r>
            <a:r>
              <a:rPr lang="en-GB" dirty="0"/>
              <a:t> un </a:t>
            </a:r>
            <a:r>
              <a:rPr lang="en-GB" dirty="0" err="1"/>
              <a:t>salto</a:t>
            </a:r>
            <a:r>
              <a:rPr lang="en-GB" dirty="0"/>
              <a:t> </a:t>
            </a:r>
            <a:r>
              <a:rPr lang="en-GB" dirty="0" err="1"/>
              <a:t>condizionale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e’ </a:t>
            </a:r>
            <a:r>
              <a:rPr lang="en-GB" dirty="0" err="1"/>
              <a:t>presente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</a:t>
            </a:r>
            <a:r>
              <a:rPr lang="en-GB" dirty="0" err="1"/>
              <a:t>locazione</a:t>
            </a:r>
            <a:r>
              <a:rPr lang="en-GB" dirty="0"/>
              <a:t> di </a:t>
            </a:r>
            <a:r>
              <a:rPr lang="en-GB" dirty="0" err="1"/>
              <a:t>memoria</a:t>
            </a:r>
            <a:r>
              <a:rPr lang="en-GB" dirty="0"/>
              <a:t> 00401068 </a:t>
            </a:r>
            <a:r>
              <a:rPr lang="en-GB" dirty="0" err="1"/>
              <a:t>invece</a:t>
            </a:r>
            <a:r>
              <a:rPr lang="en-GB" dirty="0"/>
              <a:t> non </a:t>
            </a:r>
            <a:r>
              <a:rPr lang="en-GB" dirty="0" err="1"/>
              <a:t>avviene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</a:t>
            </a:r>
            <a:r>
              <a:rPr lang="en-GB" dirty="0" err="1"/>
              <a:t>locazione</a:t>
            </a:r>
            <a:r>
              <a:rPr lang="en-GB" dirty="0"/>
              <a:t> 004015B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3271617-5AC5-4EFB-89AD-80249849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885877"/>
            <a:ext cx="7668695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3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C87A86-FC56-45E8-B7B8-5F35194C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016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Il </a:t>
            </a:r>
            <a:r>
              <a:rPr lang="en-GB" dirty="0" err="1"/>
              <a:t>salto</a:t>
            </a:r>
            <a:r>
              <a:rPr lang="en-GB" dirty="0"/>
              <a:t> </a:t>
            </a:r>
            <a:r>
              <a:rPr lang="en-GB" dirty="0" err="1"/>
              <a:t>condizionale</a:t>
            </a:r>
            <a:r>
              <a:rPr lang="en-GB" dirty="0"/>
              <a:t>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indicato</a:t>
            </a:r>
            <a:r>
              <a:rPr lang="en-GB" dirty="0"/>
              <a:t> dal </a:t>
            </a:r>
            <a:r>
              <a:rPr lang="en-GB" dirty="0" err="1"/>
              <a:t>verde</a:t>
            </a:r>
            <a:r>
              <a:rPr lang="en-GB" dirty="0"/>
              <a:t> </a:t>
            </a:r>
            <a:r>
              <a:rPr lang="en-GB" dirty="0" err="1"/>
              <a:t>invece</a:t>
            </a:r>
            <a:r>
              <a:rPr lang="en-GB" dirty="0"/>
              <a:t> </a:t>
            </a:r>
            <a:r>
              <a:rPr lang="en-GB" dirty="0" err="1"/>
              <a:t>quando</a:t>
            </a:r>
            <a:r>
              <a:rPr lang="en-GB" dirty="0"/>
              <a:t> non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effettuato</a:t>
            </a:r>
            <a:r>
              <a:rPr lang="en-GB" dirty="0"/>
              <a:t>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evidenziato</a:t>
            </a:r>
            <a:r>
              <a:rPr lang="en-GB" dirty="0"/>
              <a:t> in </a:t>
            </a:r>
            <a:r>
              <a:rPr lang="en-GB" dirty="0" err="1"/>
              <a:t>rosso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A8D1DC-6E25-4890-B9F7-46719879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19155"/>
            <a:ext cx="4149489" cy="26153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6846398-59C0-4968-9182-7C92C0A06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46" y="2219155"/>
            <a:ext cx="4115374" cy="102884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37069CC-E979-4333-9A0D-FE5366BDF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046" y="3815149"/>
            <a:ext cx="4143953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0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26A09-454F-46A2-B172-AA9DD07A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7719"/>
            <a:ext cx="9905998" cy="1478570"/>
          </a:xfrm>
        </p:spPr>
        <p:txBody>
          <a:bodyPr/>
          <a:lstStyle/>
          <a:p>
            <a:pPr algn="ctr"/>
            <a:r>
              <a:rPr lang="en-GB" dirty="0"/>
              <a:t>Che </a:t>
            </a:r>
            <a:r>
              <a:rPr lang="en-GB" dirty="0" err="1"/>
              <a:t>funzione</a:t>
            </a:r>
            <a:r>
              <a:rPr lang="en-GB" dirty="0"/>
              <a:t> </a:t>
            </a:r>
            <a:r>
              <a:rPr lang="en-GB" dirty="0" err="1"/>
              <a:t>svolge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malware?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954BAD-82CD-4BC6-9582-C4606E252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46289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La prima </a:t>
            </a:r>
            <a:r>
              <a:rPr lang="en-GB" dirty="0" err="1"/>
              <a:t>funzione</a:t>
            </a:r>
            <a:r>
              <a:rPr lang="en-GB" dirty="0"/>
              <a:t> e’ </a:t>
            </a:r>
            <a:r>
              <a:rPr lang="en-GB" dirty="0" err="1"/>
              <a:t>quella</a:t>
            </a:r>
            <a:r>
              <a:rPr lang="en-GB" dirty="0"/>
              <a:t> di </a:t>
            </a:r>
            <a:r>
              <a:rPr lang="en-GB" dirty="0" err="1"/>
              <a:t>scarticare</a:t>
            </a:r>
            <a:r>
              <a:rPr lang="en-GB" dirty="0"/>
              <a:t> un Malware </a:t>
            </a:r>
            <a:r>
              <a:rPr lang="en-GB" dirty="0" err="1"/>
              <a:t>su</a:t>
            </a:r>
            <a:r>
              <a:rPr lang="en-GB" dirty="0"/>
              <a:t> internet, in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svolge</a:t>
            </a:r>
            <a:r>
              <a:rPr lang="en-GB" dirty="0"/>
              <a:t> la </a:t>
            </a:r>
            <a:r>
              <a:rPr lang="en-GB" dirty="0" err="1"/>
              <a:t>funzione</a:t>
            </a:r>
            <a:r>
              <a:rPr lang="en-GB" dirty="0"/>
              <a:t> di Downloader; </a:t>
            </a:r>
            <a:r>
              <a:rPr lang="it-IT" dirty="0"/>
              <a:t>alla funzione </a:t>
            </a:r>
            <a:r>
              <a:rPr lang="it-IT" dirty="0" err="1"/>
              <a:t>DownloadToFile</a:t>
            </a:r>
            <a:r>
              <a:rPr lang="it-IT" dirty="0"/>
              <a:t>() viene passato un URL dove si possono scaricare i vari file compromessi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L’altra</a:t>
            </a:r>
            <a:r>
              <a:rPr lang="en-GB" dirty="0"/>
              <a:t> </a:t>
            </a:r>
            <a:r>
              <a:rPr lang="en-GB" dirty="0" err="1"/>
              <a:t>funzione</a:t>
            </a:r>
            <a:r>
              <a:rPr lang="en-GB" dirty="0"/>
              <a:t> e’ </a:t>
            </a:r>
            <a:r>
              <a:rPr lang="en-GB" dirty="0" err="1"/>
              <a:t>quella</a:t>
            </a:r>
            <a:r>
              <a:rPr lang="en-GB" dirty="0"/>
              <a:t> di </a:t>
            </a:r>
            <a:r>
              <a:rPr lang="en-GB" dirty="0" err="1"/>
              <a:t>eseguire</a:t>
            </a:r>
            <a:r>
              <a:rPr lang="en-GB" dirty="0"/>
              <a:t> un malware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trova</a:t>
            </a:r>
            <a:r>
              <a:rPr lang="en-GB" dirty="0"/>
              <a:t> </a:t>
            </a:r>
            <a:r>
              <a:rPr lang="en-GB" dirty="0" err="1"/>
              <a:t>sul</a:t>
            </a:r>
            <a:r>
              <a:rPr lang="en-GB" dirty="0"/>
              <a:t> pc locale, per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questo</a:t>
            </a:r>
            <a:r>
              <a:rPr lang="en-GB" dirty="0"/>
              <a:t> malware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deve</a:t>
            </a:r>
            <a:r>
              <a:rPr lang="en-GB" dirty="0"/>
              <a:t> </a:t>
            </a:r>
            <a:r>
              <a:rPr lang="en-GB" dirty="0" err="1"/>
              <a:t>utilizzare</a:t>
            </a:r>
            <a:r>
              <a:rPr lang="en-GB" dirty="0"/>
              <a:t> una </a:t>
            </a:r>
            <a:r>
              <a:rPr lang="en-GB" dirty="0" err="1"/>
              <a:t>funzione</a:t>
            </a:r>
            <a:r>
              <a:rPr lang="en-GB" dirty="0"/>
              <a:t> </a:t>
            </a:r>
            <a:r>
              <a:rPr lang="en-GB" dirty="0" err="1"/>
              <a:t>WinExec</a:t>
            </a:r>
            <a:r>
              <a:rPr lang="en-GB" dirty="0"/>
              <a:t>()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1757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27</TotalTime>
  <Words>114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Circuito</vt:lpstr>
      <vt:lpstr>Presentazione standard di PowerPoint</vt:lpstr>
      <vt:lpstr>Presentazione standard di PowerPoint</vt:lpstr>
      <vt:lpstr>Che funzione svolge il malware?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user</dc:creator>
  <cp:lastModifiedBy>user</cp:lastModifiedBy>
  <cp:revision>4</cp:revision>
  <dcterms:created xsi:type="dcterms:W3CDTF">2024-02-21T17:31:03Z</dcterms:created>
  <dcterms:modified xsi:type="dcterms:W3CDTF">2024-02-21T17:59:03Z</dcterms:modified>
</cp:coreProperties>
</file>