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07CF6B-532A-4AE9-988B-9BD502ADC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339" y="-765082"/>
            <a:ext cx="9213321" cy="2644682"/>
          </a:xfrm>
        </p:spPr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</a:t>
            </a:r>
            <a:r>
              <a:rPr lang="en-US" dirty="0" err="1"/>
              <a:t>settimana</a:t>
            </a:r>
            <a:r>
              <a:rPr lang="en-US" dirty="0"/>
              <a:t> 3 </a:t>
            </a:r>
            <a:r>
              <a:rPr lang="en-US" dirty="0" err="1"/>
              <a:t>lezione</a:t>
            </a:r>
            <a:r>
              <a:rPr lang="en-US" dirty="0"/>
              <a:t> 1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33A0151-3C71-4B99-95E5-59CDEA526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65" y="1947334"/>
            <a:ext cx="9736667" cy="40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22737"/>
      </p:ext>
    </p:extLst>
  </p:cSld>
  <p:clrMapOvr>
    <a:masterClrMapping/>
  </p:clrMapOvr>
</p:sld>
</file>

<file path=ppt/theme/theme1.xml><?xml version="1.0" encoding="utf-8"?>
<a:theme xmlns:a="http://schemas.openxmlformats.org/drawingml/2006/main" name="Goccia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TM04033925[[fn=Goccia]]</Template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Tw Cen MT</vt:lpstr>
      <vt:lpstr>Goccia</vt:lpstr>
      <vt:lpstr>Esercizio settimana 3 lezione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Esercizio settimana 3 lezione 1</dc:title>
  <dc:creator>user</dc:creator>
  <cp:lastModifiedBy>user</cp:lastModifiedBy>
  <cp:revision>1</cp:revision>
  <dcterms:created xsi:type="dcterms:W3CDTF">2023-12-04T14:33:46Z</dcterms:created>
  <dcterms:modified xsi:type="dcterms:W3CDTF">2023-12-04T14:34:40Z</dcterms:modified>
</cp:coreProperties>
</file>