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ED68420-1968-40ED-A975-92AB112A560C}">
          <p14:sldIdLst>
            <p14:sldId id="256"/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e6bf0812e5904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A49344-05C8-47D8-821E-0E2913581C35}"/>
              </a:ext>
            </a:extLst>
          </p:cNvPr>
          <p:cNvSpPr txBox="1"/>
          <p:nvPr/>
        </p:nvSpPr>
        <p:spPr>
          <a:xfrm>
            <a:off x="1401233" y="533401"/>
            <a:ext cx="9389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BACKDOOR: COSA SONO E PERCHE’ POSSONO ESSERE PERICOLOSE.</a:t>
            </a:r>
            <a:endParaRPr lang="it-IT" sz="4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1B9051-03C9-4AA3-A204-ED05F4BBC39D}"/>
              </a:ext>
            </a:extLst>
          </p:cNvPr>
          <p:cNvSpPr txBox="1"/>
          <p:nvPr/>
        </p:nvSpPr>
        <p:spPr>
          <a:xfrm>
            <a:off x="1401233" y="2269067"/>
            <a:ext cx="9389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backdoor si intende a una vulnerabilità oppure a un metodo nascosto all'interno di un sistema software che consente l'accesso non autorizzato o il controllo da parte di terze parti. In pratica, una backdoor è una via d'accesso segreta che bypassa le normali procedure di autenticazione o sicurezza del sistema.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it-IT" dirty="0" err="1"/>
              <a:t>ossono</a:t>
            </a:r>
            <a:r>
              <a:rPr lang="it-IT" dirty="0"/>
              <a:t> essere create da sviluppatori o programmatori per scopi «legali» ma tuttavia diventano pericolose </a:t>
            </a:r>
            <a:r>
              <a:rPr lang="it-IT" dirty="0" err="1"/>
              <a:t>perche</a:t>
            </a:r>
            <a:r>
              <a:rPr lang="it-IT" dirty="0"/>
              <a:t>` possono essere </a:t>
            </a:r>
            <a:r>
              <a:rPr lang="it-IT" dirty="0" err="1"/>
              <a:t>sfrutatte</a:t>
            </a:r>
            <a:r>
              <a:rPr lang="it-IT" dirty="0"/>
              <a:t> dagli hacker o </a:t>
            </a:r>
            <a:r>
              <a:rPr lang="it-IT" dirty="0" err="1"/>
              <a:t>malwere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2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D5E582-5B6F-4238-A71A-FB22B869D692}"/>
              </a:ext>
            </a:extLst>
          </p:cNvPr>
          <p:cNvSpPr txBox="1"/>
          <p:nvPr/>
        </p:nvSpPr>
        <p:spPr>
          <a:xfrm>
            <a:off x="1096433" y="423334"/>
            <a:ext cx="78316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UNA BACKDOOR PUO’ RISULTARE PERICOLOSA PERCHE’:</a:t>
            </a:r>
          </a:p>
          <a:p>
            <a:endParaRPr lang="en-US" sz="1600" dirty="0"/>
          </a:p>
          <a:p>
            <a:r>
              <a:rPr lang="en-US" sz="1600" dirty="0"/>
              <a:t>. </a:t>
            </a:r>
            <a:r>
              <a:rPr lang="it-IT" sz="1600" dirty="0"/>
              <a:t>Una volta che una backdoor è stata compromessa, gli attaccanti possono accedere al sistema senza passare attraverso le normali procedure di autenticazione. Questo consente loro di esplorare, modificare o distruggere dati sensibili. </a:t>
            </a:r>
          </a:p>
          <a:p>
            <a:endParaRPr lang="en-US" sz="1600" dirty="0"/>
          </a:p>
          <a:p>
            <a:r>
              <a:rPr lang="en-US" sz="1600" dirty="0"/>
              <a:t>.</a:t>
            </a:r>
            <a:r>
              <a:rPr lang="it-IT" sz="1600" dirty="0"/>
              <a:t> Possono essere utilizzate per raccogliere informazioni personali senza il consenso dell'utente.</a:t>
            </a:r>
          </a:p>
          <a:p>
            <a:endParaRPr lang="it-IT" sz="1600" dirty="0"/>
          </a:p>
          <a:p>
            <a:r>
              <a:rPr lang="it-IT" sz="1600" dirty="0"/>
              <a:t>. consentono l'accesso remoto al sistema. Gli attaccanti possono prendere il controllo del computer o del dispositivo a distanza, eseguire azioni dannose e persino utilizzare la macchina compromessa per condurre attacchi su altri sistemi.</a:t>
            </a:r>
          </a:p>
          <a:p>
            <a:endParaRPr lang="it-IT" sz="1600" dirty="0"/>
          </a:p>
          <a:p>
            <a:r>
              <a:rPr lang="it-IT" sz="1600" dirty="0"/>
              <a:t>. possono essere utilizzate per introdurre malware all'interno di un sistema senza essere rilevate. Una volta che il malware è presente, può diffondersi e causare danni significativi.</a:t>
            </a:r>
          </a:p>
          <a:p>
            <a:endParaRPr lang="it-IT" sz="1600" dirty="0"/>
          </a:p>
          <a:p>
            <a:r>
              <a:rPr lang="it-IT" sz="1600" dirty="0"/>
              <a:t>. Se una backdoor è presente in un'applicazione o in un sistema utilizzato da un'azienda, gli attaccanti possono ottenere accesso a informazioni sensibili o altre risorse critiche.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3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8A7C00-17C2-49F9-B319-5350C17E31AB}"/>
              </a:ext>
            </a:extLst>
          </p:cNvPr>
          <p:cNvSpPr txBox="1"/>
          <p:nvPr/>
        </p:nvSpPr>
        <p:spPr>
          <a:xfrm>
            <a:off x="297667" y="26055"/>
            <a:ext cx="44702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CODICE 1: backdoor.py</a:t>
            </a:r>
          </a:p>
          <a:p>
            <a:endParaRPr lang="en-US" dirty="0"/>
          </a:p>
          <a:p>
            <a:r>
              <a:rPr lang="it-IT" dirty="0"/>
              <a:t>Import viene usato per importare i moduli all’interno del programma.</a:t>
            </a:r>
          </a:p>
          <a:p>
            <a:endParaRPr lang="it-IT" dirty="0"/>
          </a:p>
          <a:p>
            <a:r>
              <a:rPr lang="it-IT" dirty="0"/>
              <a:t>Con </a:t>
            </a:r>
            <a:r>
              <a:rPr lang="it-IT" dirty="0" err="1"/>
              <a:t>s.listen</a:t>
            </a:r>
            <a:r>
              <a:rPr lang="it-IT" dirty="0"/>
              <a:t>(1) indichiamo il numero massimo di connessioni che può ricevere in base al valore datogli. </a:t>
            </a:r>
          </a:p>
          <a:p>
            <a:endParaRPr lang="it-IT" dirty="0"/>
          </a:p>
          <a:p>
            <a:r>
              <a:rPr lang="it-IT" dirty="0"/>
              <a:t>Con connection associa la connessione in base all’indirizzo e la porta usata e manderà in output cliente connesso e il suo indirizzo.</a:t>
            </a:r>
          </a:p>
          <a:p>
            <a:endParaRPr lang="it-IT" dirty="0"/>
          </a:p>
          <a:p>
            <a:r>
              <a:rPr lang="it-IT" dirty="0"/>
              <a:t>Poi con </a:t>
            </a:r>
            <a:r>
              <a:rPr lang="it-IT" dirty="0" err="1"/>
              <a:t>while</a:t>
            </a:r>
            <a:r>
              <a:rPr lang="it-IT" dirty="0"/>
              <a:t> 1: creiamo un ciclo sempre vero al cui interno tramite il </a:t>
            </a:r>
            <a:r>
              <a:rPr lang="it-IT" dirty="0" err="1"/>
              <a:t>try</a:t>
            </a:r>
            <a:r>
              <a:rPr lang="it-IT" dirty="0"/>
              <a:t> farà un tentativo di ricezione dati.</a:t>
            </a:r>
          </a:p>
          <a:p>
            <a:endParaRPr lang="en-US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384DFF7-9DA0-41E0-8A31-D9A53D5D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52" y="313922"/>
            <a:ext cx="6095274" cy="52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65</TotalTime>
  <Words>330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Rete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7</cp:revision>
  <dcterms:created xsi:type="dcterms:W3CDTF">2023-12-05T13:07:42Z</dcterms:created>
  <dcterms:modified xsi:type="dcterms:W3CDTF">2023-12-05T14:12:46Z</dcterms:modified>
</cp:coreProperties>
</file>