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7" r:id="rId2"/>
    <p:sldId id="256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37D5-65B8-4CB0-A959-2CDAAD4F78C9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E637CF4-9244-472A-A336-494AFEC579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001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37D5-65B8-4CB0-A959-2CDAAD4F78C9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E637CF4-9244-472A-A336-494AFEC579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307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37D5-65B8-4CB0-A959-2CDAAD4F78C9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E637CF4-9244-472A-A336-494AFEC579DD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339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37D5-65B8-4CB0-A959-2CDAAD4F78C9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637CF4-9244-472A-A336-494AFEC579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9757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37D5-65B8-4CB0-A959-2CDAAD4F78C9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637CF4-9244-472A-A336-494AFEC579DD}" type="slidenum">
              <a:rPr lang="it-IT" smtClean="0"/>
              <a:t>‹N›</a:t>
            </a:fld>
            <a:endParaRPr lang="it-I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671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37D5-65B8-4CB0-A959-2CDAAD4F78C9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637CF4-9244-472A-A336-494AFEC579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3795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37D5-65B8-4CB0-A959-2CDAAD4F78C9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7CF4-9244-472A-A336-494AFEC579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4883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37D5-65B8-4CB0-A959-2CDAAD4F78C9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7CF4-9244-472A-A336-494AFEC579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663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37D5-65B8-4CB0-A959-2CDAAD4F78C9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7CF4-9244-472A-A336-494AFEC579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2696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37D5-65B8-4CB0-A959-2CDAAD4F78C9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E637CF4-9244-472A-A336-494AFEC579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077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37D5-65B8-4CB0-A959-2CDAAD4F78C9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E637CF4-9244-472A-A336-494AFEC579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694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37D5-65B8-4CB0-A959-2CDAAD4F78C9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E637CF4-9244-472A-A336-494AFEC579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698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37D5-65B8-4CB0-A959-2CDAAD4F78C9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7CF4-9244-472A-A336-494AFEC579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413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37D5-65B8-4CB0-A959-2CDAAD4F78C9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7CF4-9244-472A-A336-494AFEC579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504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37D5-65B8-4CB0-A959-2CDAAD4F78C9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7CF4-9244-472A-A336-494AFEC579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095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37D5-65B8-4CB0-A959-2CDAAD4F78C9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637CF4-9244-472A-A336-494AFEC579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397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837D5-65B8-4CB0-A959-2CDAAD4F78C9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E637CF4-9244-472A-A336-494AFEC579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538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79FB88-E97F-4696-B0CA-3486DD6263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Mini </a:t>
            </a:r>
            <a:r>
              <a:rPr lang="it-IT" dirty="0" err="1"/>
              <a:t>Homework</a:t>
            </a:r>
            <a:r>
              <a:rPr lang="it-IT" dirty="0"/>
              <a:t> 2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F854745-B68D-41A3-A7A3-4FC57DBA2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Davide Pantò O46001687</a:t>
            </a:r>
          </a:p>
          <a:p>
            <a:r>
              <a:rPr lang="it-IT" dirty="0"/>
              <a:t>Canale M-Z</a:t>
            </a:r>
          </a:p>
        </p:txBody>
      </p:sp>
    </p:spTree>
    <p:extLst>
      <p:ext uri="{BB962C8B-B14F-4D97-AF65-F5344CB8AC3E}">
        <p14:creationId xmlns:p14="http://schemas.microsoft.com/office/powerpoint/2010/main" val="3786733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6D41BFC-07C0-4BD2-91EB-B341D48FB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63" y="1022575"/>
            <a:ext cx="4047441" cy="557073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8DC390F-2D37-409C-A99E-92650DB0D7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747" y="2469166"/>
            <a:ext cx="3947502" cy="402370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ECA655C-BE11-469A-A378-DE78A723F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834" y="1022576"/>
            <a:ext cx="6363103" cy="884045"/>
          </a:xfrm>
          <a:prstGeom prst="rect">
            <a:avLst/>
          </a:prstGeom>
        </p:spPr>
      </p:pic>
      <p:sp>
        <p:nvSpPr>
          <p:cNvPr id="10" name="Titolo 9">
            <a:extLst>
              <a:ext uri="{FF2B5EF4-FFF2-40B4-BE49-F238E27FC236}">
                <a16:creationId xmlns:a16="http://schemas.microsoft.com/office/drawing/2014/main" id="{519BFC7D-F605-479F-9752-ADC641E0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it-IT" dirty="0"/>
              <a:t>Creazione e inserimento dinamico dei prodotti</a:t>
            </a:r>
          </a:p>
        </p:txBody>
      </p:sp>
    </p:spTree>
    <p:extLst>
      <p:ext uri="{BB962C8B-B14F-4D97-AF65-F5344CB8AC3E}">
        <p14:creationId xmlns:p14="http://schemas.microsoft.com/office/powerpoint/2010/main" val="3985005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9196E9-F498-4A8C-ADA6-4DE645CB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Funzione che mostra la descrizione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3711BD7-8D19-4A7A-8EED-811EFA9BC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67824"/>
            <a:ext cx="5837426" cy="93734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C4133B1-883B-4DDC-9A7A-F3F098DDB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535" y="1690688"/>
            <a:ext cx="4861981" cy="44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21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760F8A-45AA-4C7C-B891-547B199D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Funzione barra di ricerca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7F0CA4C-BB3A-4CD2-A022-0FB0DF3FB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57" y="2720278"/>
            <a:ext cx="5700254" cy="141744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C2D359D-964D-4C2D-AB60-20729D8B4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359" y="2272795"/>
            <a:ext cx="5349704" cy="39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71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8E27CC-C453-4D3F-97E0-A2C55E2B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Funzione inserimento preferiti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BA2EFBA-643A-4976-B64B-CA91C0BC0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42" y="2388967"/>
            <a:ext cx="9106689" cy="239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33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8E27CC-C453-4D3F-97E0-A2C55E2BF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574" y="40870"/>
            <a:ext cx="10515600" cy="1325563"/>
          </a:xfrm>
        </p:spPr>
        <p:txBody>
          <a:bodyPr/>
          <a:lstStyle/>
          <a:p>
            <a:r>
              <a:rPr lang="it-IT" dirty="0"/>
              <a:t>Funzione inserimento preferiti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9B036E9-BC4D-4546-A8CD-1D6819302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89" y="992221"/>
            <a:ext cx="4146117" cy="576526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3581A0A-5680-4BA1-9340-B75EB61B0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873" y="4557822"/>
            <a:ext cx="4793395" cy="87637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983E28B-7400-4974-BE53-F8B2E920E8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031" y="999383"/>
            <a:ext cx="7367080" cy="210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15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80E41-DC70-4848-B937-C32A27FEB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Funzione rimozione preferiti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5B92FEB-9213-49AE-A66E-A6532DE52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398" y="2137298"/>
            <a:ext cx="5654530" cy="25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10260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</TotalTime>
  <Words>32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Filo</vt:lpstr>
      <vt:lpstr>Mini Homework 2</vt:lpstr>
      <vt:lpstr>Creazione e inserimento dinamico dei prodotti</vt:lpstr>
      <vt:lpstr>Funzione che mostra la descrizione</vt:lpstr>
      <vt:lpstr>Funzione barra di ricerca</vt:lpstr>
      <vt:lpstr>Funzione inserimento preferiti</vt:lpstr>
      <vt:lpstr>Funzione inserimento preferiti</vt:lpstr>
      <vt:lpstr>Funzione rimozione preferiti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davide pantò</dc:creator>
  <cp:lastModifiedBy>davide pantò</cp:lastModifiedBy>
  <cp:revision>3</cp:revision>
  <dcterms:created xsi:type="dcterms:W3CDTF">2021-04-11T20:40:24Z</dcterms:created>
  <dcterms:modified xsi:type="dcterms:W3CDTF">2021-04-12T09:54:06Z</dcterms:modified>
</cp:coreProperties>
</file>