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0F0-851F-4BEF-B330-F50A3CBF722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76C4606-479B-4C41-9BC0-6FFF088DE96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3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0F0-851F-4BEF-B330-F50A3CBF722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4606-479B-4C41-9BC0-6FFF088DE96F}" type="slidenum">
              <a:rPr lang="it-IT" smtClean="0"/>
              <a:t>‹N›</a:t>
            </a:fld>
            <a:endParaRPr lang="it-I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4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0F0-851F-4BEF-B330-F50A3CBF722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4606-479B-4C41-9BC0-6FFF088DE96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2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0F0-851F-4BEF-B330-F50A3CBF722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4606-479B-4C41-9BC0-6FFF088DE96F}" type="slidenum">
              <a:rPr lang="it-IT" smtClean="0"/>
              <a:t>‹N›</a:t>
            </a:fld>
            <a:endParaRPr lang="it-I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3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0F0-851F-4BEF-B330-F50A3CBF722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4606-479B-4C41-9BC0-6FFF088DE96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0F0-851F-4BEF-B330-F50A3CBF722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4606-479B-4C41-9BC0-6FFF088DE96F}" type="slidenum">
              <a:rPr lang="it-IT" smtClean="0"/>
              <a:t>‹N›</a:t>
            </a:fld>
            <a:endParaRPr lang="it-I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0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0F0-851F-4BEF-B330-F50A3CBF722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4606-479B-4C41-9BC0-6FFF088DE96F}" type="slidenum">
              <a:rPr lang="it-IT" smtClean="0"/>
              <a:t>‹N›</a:t>
            </a:fld>
            <a:endParaRPr lang="it-I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4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0F0-851F-4BEF-B330-F50A3CBF722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4606-479B-4C41-9BC0-6FFF088DE96F}" type="slidenum">
              <a:rPr lang="it-IT" smtClean="0"/>
              <a:t>‹N›</a:t>
            </a:fld>
            <a:endParaRPr lang="it-I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21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0F0-851F-4BEF-B330-F50A3CBF722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4606-479B-4C41-9BC0-6FFF088DE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0F0-851F-4BEF-B330-F50A3CBF722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4606-479B-4C41-9BC0-6FFF088DE96F}" type="slidenum">
              <a:rPr lang="it-IT" smtClean="0"/>
              <a:t>‹N›</a:t>
            </a:fld>
            <a:endParaRPr lang="it-I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7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1840F0-851F-4BEF-B330-F50A3CBF722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4606-479B-4C41-9BC0-6FFF088DE96F}" type="slidenum">
              <a:rPr lang="it-IT" smtClean="0"/>
              <a:t>‹N›</a:t>
            </a:fld>
            <a:endParaRPr lang="it-I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53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40F0-851F-4BEF-B330-F50A3CBF722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6C4606-479B-4C41-9BC0-6FFF088DE96F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2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50A270-7B16-4B00-85E6-B921852F3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MHW3</a:t>
            </a:r>
            <a:br>
              <a:rPr lang="it-IT" dirty="0"/>
            </a:br>
            <a:r>
              <a:rPr lang="it-IT" dirty="0"/>
              <a:t>Davide Pantò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6F1B04-CAB8-4730-9BD9-3642D3795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O46001687</a:t>
            </a:r>
          </a:p>
        </p:txBody>
      </p:sp>
    </p:spTree>
    <p:extLst>
      <p:ext uri="{BB962C8B-B14F-4D97-AF65-F5344CB8AC3E}">
        <p14:creationId xmlns:p14="http://schemas.microsoft.com/office/powerpoint/2010/main" val="56434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F0963DA-D94F-4A85-8E1B-B7E8A88A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Rest</a:t>
            </a:r>
            <a:r>
              <a:rPr lang="it-IT" dirty="0"/>
              <a:t> api con Api Key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A277E5-6CD4-494B-818F-12AD526B9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8" y="2715658"/>
            <a:ext cx="5913632" cy="25148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4E9404B-D94B-4CB6-9D13-C03AE0493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38" y="2300332"/>
            <a:ext cx="4999153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6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AFDE67-E44E-4138-A2BB-AEBCCE3B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Rest</a:t>
            </a:r>
            <a:r>
              <a:rPr lang="it-IT" dirty="0"/>
              <a:t> Api con </a:t>
            </a:r>
            <a:r>
              <a:rPr lang="it-IT" dirty="0" err="1"/>
              <a:t>Oauth</a:t>
            </a:r>
            <a:r>
              <a:rPr lang="it-IT" dirty="0"/>
              <a:t> 2.0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F59767-9330-4C84-A299-EA7A31EAE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9" y="2380034"/>
            <a:ext cx="6632643" cy="337144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4D32DDB-8524-4336-B1B8-802FC3CBC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00" y="2697805"/>
            <a:ext cx="438950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3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4C89F-FA05-4FD6-99A4-CF6FCFE3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Rest</a:t>
            </a:r>
            <a:r>
              <a:rPr lang="it-IT" dirty="0"/>
              <a:t> Api con </a:t>
            </a:r>
            <a:r>
              <a:rPr lang="it-IT" dirty="0" err="1"/>
              <a:t>Oauth</a:t>
            </a:r>
            <a:r>
              <a:rPr lang="it-IT" dirty="0"/>
              <a:t> 2.0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BDDAF2-A50F-4F07-9800-77A0DD174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1412"/>
            <a:ext cx="5578323" cy="31016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64DAF04-5B31-450A-BC2D-10E7C0F46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17" y="1690688"/>
            <a:ext cx="5319221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38815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20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Raccolta</vt:lpstr>
      <vt:lpstr>MHW3 Davide Pantò</vt:lpstr>
      <vt:lpstr>Rest api con Api Key</vt:lpstr>
      <vt:lpstr>Rest Api con Oauth 2.0</vt:lpstr>
      <vt:lpstr>Rest Api con Oauth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 Davide Pantò</dc:title>
  <dc:creator>davide pantò</dc:creator>
  <cp:lastModifiedBy>davide pantò</cp:lastModifiedBy>
  <cp:revision>2</cp:revision>
  <dcterms:created xsi:type="dcterms:W3CDTF">2021-04-24T08:52:03Z</dcterms:created>
  <dcterms:modified xsi:type="dcterms:W3CDTF">2021-04-24T09:00:40Z</dcterms:modified>
</cp:coreProperties>
</file>