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24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10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83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104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83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437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40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23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22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6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08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12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80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19B8E-D78D-46FB-968E-373718029D65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7B9D-FB68-403D-8932-B791AF277C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5155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37FEFB-DE6A-469E-9094-138C27F17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MH1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B3C265-199F-4A7D-B197-001E5C11C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Davide Pantò   O46001687</a:t>
            </a:r>
          </a:p>
        </p:txBody>
      </p:sp>
    </p:spTree>
    <p:extLst>
      <p:ext uri="{BB962C8B-B14F-4D97-AF65-F5344CB8AC3E}">
        <p14:creationId xmlns:p14="http://schemas.microsoft.com/office/powerpoint/2010/main" val="158162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D18DC-4D1A-4A38-B5FD-66AD95ED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FOOTER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FF19C2-6C84-4716-A55E-E570FF328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4" y="2211421"/>
            <a:ext cx="4834267" cy="44135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6780D8-E9C0-4B13-AF80-411731718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403" y="2211421"/>
            <a:ext cx="2534349" cy="44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2CE37-20BF-4636-8578-448D5875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progetto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BDEA5A6-145B-4680-BE1A-FC9D30A5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b="1" dirty="0">
                <a:solidFill>
                  <a:srgbClr val="080808"/>
                </a:solidFill>
                <a:latin typeface="Arial Black" panose="020B0A04020102020204" pitchFamily="34" charset="0"/>
              </a:rPr>
              <a:t>L’applicazione permetterà agli utenti di acquistare componenti hardware provenienti da vari negozi, facenti parte di una catena chiamata HTECH CHAIN</a:t>
            </a:r>
          </a:p>
        </p:txBody>
      </p:sp>
    </p:spTree>
    <p:extLst>
      <p:ext uri="{BB962C8B-B14F-4D97-AF65-F5344CB8AC3E}">
        <p14:creationId xmlns:p14="http://schemas.microsoft.com/office/powerpoint/2010/main" val="173095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0EB3C-A8D4-4D73-BFAA-26F820C7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CCA615A-9D08-4765-9D27-99E1DB09A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177" y="4132421"/>
            <a:ext cx="7621" cy="7621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D3DB73F-51A3-4B11-B5A1-248331D64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36" y="2023352"/>
            <a:ext cx="9396919" cy="46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4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0EB3C-A8D4-4D73-BFAA-26F820C7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CCA615A-9D08-4765-9D27-99E1DB09A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177" y="4132421"/>
            <a:ext cx="7621" cy="7621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0E15A90-A6FE-4772-B13D-2A207DC6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4" y="2081719"/>
            <a:ext cx="10605372" cy="46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6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0EB3C-A8D4-4D73-BFAA-26F820C7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Layout complessivo HTML+CSS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CCA615A-9D08-4765-9D27-99E1DB09A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177" y="4132421"/>
            <a:ext cx="7621" cy="7621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5A3F7D-220A-46CB-9639-0303E3C8A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14145"/>
            <a:ext cx="10544783" cy="448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136FD-84AA-40C0-A553-05B12474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HEADER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3A55B5-DE52-479B-95F1-994CBAB1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48" y="3414408"/>
            <a:ext cx="4115157" cy="11507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0B07F1-944B-431D-ACC6-33A2A9A1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65" y="2192159"/>
            <a:ext cx="3021012" cy="42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A9B9D-4E4B-4040-9303-9618FD50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NAV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EC6299-E98A-4B2F-9217-8B3E17C8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02" y="3006454"/>
            <a:ext cx="2933954" cy="21795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1C4BCF-4817-465B-B681-C239754F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02" y="3501796"/>
            <a:ext cx="5357324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1C2D0-CB76-4821-96B8-CE0EC722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Contenuti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9E2D95-2184-4264-9ABC-571591A5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" y="1990927"/>
            <a:ext cx="4477492" cy="480222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01D7B2-7E8D-4881-A598-247556D2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57" y="1990928"/>
            <a:ext cx="6538527" cy="48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0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1C2D0-CB76-4821-96B8-CE0EC722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Contenuti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58CBB5-538F-45A1-BC5A-4C1CA6AC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1" y="2023352"/>
            <a:ext cx="2814969" cy="467900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19C2023-BF5D-4EA4-9237-D11E0CB8C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14" y="2023351"/>
            <a:ext cx="3835922" cy="467900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6A56B4-0F43-42F8-8D55-3A67CA46D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54" y="2480550"/>
            <a:ext cx="3292125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675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64</TotalTime>
  <Words>49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Trebuchet MS</vt:lpstr>
      <vt:lpstr>Berlino</vt:lpstr>
      <vt:lpstr>MH1</vt:lpstr>
      <vt:lpstr>Descrizione progetto</vt:lpstr>
      <vt:lpstr>Layout complessivo HTML+CSS</vt:lpstr>
      <vt:lpstr>Layout complessivo HTML+CSS</vt:lpstr>
      <vt:lpstr>Layout complessivo HTML+CSS</vt:lpstr>
      <vt:lpstr>HEADER</vt:lpstr>
      <vt:lpstr>NAV</vt:lpstr>
      <vt:lpstr>Sezione Contenuti </vt:lpstr>
      <vt:lpstr>Sezione Contenuti 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MH1</dc:title>
  <dc:creator>davide pantò</dc:creator>
  <cp:lastModifiedBy>davide pantò</cp:lastModifiedBy>
  <cp:revision>5</cp:revision>
  <dcterms:created xsi:type="dcterms:W3CDTF">2021-03-27T16:37:15Z</dcterms:created>
  <dcterms:modified xsi:type="dcterms:W3CDTF">2021-03-27T17:41:24Z</dcterms:modified>
</cp:coreProperties>
</file>