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8EA5-7220-466D-A42A-B1A3E675658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144A-2BAC-48B9-9471-22D74CE239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Riconoscimento e tracciamento di elementi su video ad alta risoluzione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266983" y="4766011"/>
            <a:ext cx="6249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Università degli studi di Padova</a:t>
            </a: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Esame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>
            <a:normAutofit/>
          </a:bodyPr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Sfruttare dei trackers per tracciare gli elementi presenti nel video</a:t>
            </a:r>
          </a:p>
          <a:p>
            <a:r>
              <a:rPr lang="it-IT" dirty="0"/>
              <a:t>Ogni tracker usa un filtro per prevedere la prossima locazione dell’oggetto tracciato a partire dalle locazioni precedenti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C909-EC78-4F76-BB16-B0C134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92" y="502920"/>
            <a:ext cx="2369820" cy="1630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57B1E-8A03-4C9D-9ED1-EFC8962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4724400"/>
            <a:ext cx="2369820" cy="1630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E2ABD4-B87E-4837-A3DF-21E238FE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2613660"/>
            <a:ext cx="2369820" cy="163068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EC2664-8DDC-43EC-983E-3E8889934B56}"/>
              </a:ext>
            </a:extLst>
          </p:cNvPr>
          <p:cNvSpPr/>
          <p:nvPr/>
        </p:nvSpPr>
        <p:spPr>
          <a:xfrm rot="20107826">
            <a:off x="7748062" y="1872478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ED8579-6276-4BC4-B604-CFB636B1F832}"/>
              </a:ext>
            </a:extLst>
          </p:cNvPr>
          <p:cNvSpPr/>
          <p:nvPr/>
        </p:nvSpPr>
        <p:spPr>
          <a:xfrm>
            <a:off x="8087557" y="3376392"/>
            <a:ext cx="759200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55842A-67BF-405D-B57E-83517D613549}"/>
              </a:ext>
            </a:extLst>
          </p:cNvPr>
          <p:cNvSpPr/>
          <p:nvPr/>
        </p:nvSpPr>
        <p:spPr>
          <a:xfrm rot="998166">
            <a:off x="7729375" y="5102507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B14E97-D1D1-4B31-ACF0-79D3964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452" y="787782"/>
            <a:ext cx="10541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/>
              <a:t>/13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9BFC5CA-FAB3-4DF2-B808-73CDF727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Calcolare un valore di similarià per ogni coppia tracker-detection: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Intersection over Union (IoU)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Dimensione delle aree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Rapporto tra i lati</a:t>
            </a:r>
          </a:p>
          <a:p>
            <a:pPr>
              <a:lnSpc>
                <a:spcPct val="90000"/>
              </a:lnSpc>
            </a:pPr>
            <a:r>
              <a:rPr lang="it-IT" dirty="0"/>
              <a:t>Effettuare gli assegnamenti massimizzando il valore di similarità:</a:t>
            </a:r>
          </a:p>
          <a:p>
            <a:pPr>
              <a:lnSpc>
                <a:spcPct val="90000"/>
              </a:lnSpc>
            </a:pPr>
            <a:r>
              <a:rPr lang="it-IT" dirty="0"/>
              <a:t>Creare nuovi tracker per tracciare eventuali nuovi oggetti</a:t>
            </a:r>
          </a:p>
          <a:p>
            <a:pPr>
              <a:lnSpc>
                <a:spcPct val="90000"/>
              </a:lnSpc>
            </a:pPr>
            <a:r>
              <a:rPr lang="it-IT" dirty="0"/>
              <a:t>Cancellare i trackers che da troppo frames non sono più stati assegnati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2030-E078-4A8A-8AAE-02BE3368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4" y="1987853"/>
            <a:ext cx="3080278" cy="37679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9ED0-F0E4-4A99-A7FF-75BCC54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/>
              <a:t>/13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746EB-975D-4C3A-BBA7-B83AD5B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Detections molto più semplici rispetto al predente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047C-F1BB-4C4A-8F2A-356F6D6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942" y="787782"/>
            <a:ext cx="10896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/>
              <a:t>/13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5244EA-7240-4855-AEA1-12F68C99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>
            <a:normAutofit/>
          </a:bodyPr>
          <a:lstStyle/>
          <a:p>
            <a:r>
              <a:rPr lang="it-IT" sz="5400" b="1" dirty="0"/>
              <a:t>Grazie per l’attenzione!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93056-E5CE-455F-BA6D-4A8B657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/>
              <a:t>/13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917A-8033-4EA7-9F06-6ABD4CD1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 dirty="0"/>
              <a:t>Azienda - Studiomapp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77FD-C122-41FA-8770-30CD409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r>
              <a:rPr lang="en-US" sz="1900"/>
              <a:t>/13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 Startup innovativa fondata a ﬁne 2015 con sede a Ravenna</a:t>
            </a:r>
          </a:p>
          <a:p>
            <a:r>
              <a:rPr lang="it-IT" dirty="0"/>
              <a:t>Sviluppa algoritmi di intelligenza artiﬁciale applicati alla computer vision</a:t>
            </a:r>
          </a:p>
          <a:p>
            <a:r>
              <a:rPr lang="it-IT" dirty="0"/>
              <a:t>Studio del territorio tramite analisi di immagini satellitari</a:t>
            </a:r>
          </a:p>
          <a:p>
            <a:r>
              <a:rPr lang="it-IT" dirty="0"/>
              <a:t>Classificata al quarto posto nella sfida di object detection xView Challenge organizzata dal Pentagono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BA149-E2A0-444A-8A4D-B2B3AF1F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95" y="2125362"/>
            <a:ext cx="2451018" cy="401044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D467E6-69B7-4F2A-98BA-4805B919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Liu - Riconiscimento e tracciamento di elementi su video ad alta risoluzione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C64D2-1C5B-4322-AA7E-67AAD632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/13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E617747-1DE2-45AD-A915-9E3BCC0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2"/>
            <a:ext cx="3820416" cy="37855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8F1A3-CFAA-4F9B-9CCA-21AF5F5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/13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F9BD-7A91-462E-B310-2B89C042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Perdita di risoluzione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di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I modelli che lavorano su immagini in alta definizione sono più difficili da allenare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D825-2D5C-4053-953A-EC757C3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/13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A69B6C-1C13-4BE3-A4DC-80D3DB9D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le detections che potrebbero appartenere allo stesso elemento e ricomporle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65D9-012D-4B99-86F7-391DC13F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8" y="2129586"/>
            <a:ext cx="2775326" cy="37378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6C6C-4620-43D1-B022-449833F7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/13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BD2A2-72E5-4155-B763-6E44716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C5DAD-2415-42DE-81A3-4457EAC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B48B-E6B7-4B9F-9E9E-BAB4387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Autofit/>
          </a:bodyPr>
          <a:lstStyle/>
          <a:p>
            <a:r>
              <a:rPr lang="it-IT" dirty="0"/>
              <a:t>Dataset xView composto da immagini satellitari (60 categorie diverse)</a:t>
            </a:r>
          </a:p>
          <a:p>
            <a:r>
              <a:rPr lang="it-IT" dirty="0"/>
              <a:t>Molti oggetti risultano molto piccoli e sfocati</a:t>
            </a:r>
          </a:p>
          <a:p>
            <a:r>
              <a:rPr lang="it-IT" dirty="0"/>
              <a:t>Metriche mAP e F1 circa al 25%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5448" y="2133600"/>
            <a:ext cx="3644607" cy="3777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8ADB-7E27-4B73-BBF3-967EE04B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/>
              <a:t>/13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D7669-E35F-4AD7-97A3-8B94130B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A4E6-0D61-4624-A347-3D5299E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/>
              <a:t>/13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C61D6-6A5E-4703-82BD-8A8C517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 </dc:title>
  <dc:creator>DAVIDE LIU</dc:creator>
  <cp:lastModifiedBy>DAVIDE LIU</cp:lastModifiedBy>
  <cp:revision>1</cp:revision>
  <dcterms:created xsi:type="dcterms:W3CDTF">2019-07-12T15:25:31Z</dcterms:created>
  <dcterms:modified xsi:type="dcterms:W3CDTF">2019-07-12T15:26:32Z</dcterms:modified>
</cp:coreProperties>
</file>