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FFDE7ED-6A7D-486B-BB78-956DCB8AB41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07A65D8C-486D-481F-ACAD-36C3F1C213F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33FE9363-D730-4AF3-8AE2-4510B641428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CCD50298-B4F4-426A-B60A-486FBEE778D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61CEB147-7D1B-410E-967B-7843F082FD5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B94AF68D-9A66-4E26-BFD3-29AED157B8A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19FB9965-7D77-4A21-BD1D-96EF39DB52D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B6E5D8C0-EAD6-44BC-B867-FCE5EF681C0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AD7CE0E3-1747-4D0F-86B3-E76A9434489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828A3E69-F5E7-4EBB-BCA3-88671AC0954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7C958FAA-3ADF-40B3-B040-71123AACBA8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7CB024B2-7D84-45A5-B335-1FF0EA5B65C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31E70FC3-DE57-4F1B-B276-A2869C789E4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FA8ECC-42AA-4F98-9B39-A277DCEB1A0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9403E-0D85-4BA6-B8F0-41622DD9F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</a:t>
            </a: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1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102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560" cy="443088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4F64885-EEB9-413D-98CB-F93767E29364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"/>
          </p:nvPr>
        </p:nvSpPr>
        <p:spPr>
          <a:xfrm>
            <a:off x="3339360" y="7006680"/>
            <a:ext cx="340164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3"/>
          </p:nvPr>
        </p:nvSpPr>
        <p:spPr>
          <a:xfrm>
            <a:off x="711936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961E49-2637-41B6-8F79-5A97ED256EFA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4"/>
          </p:nvPr>
        </p:nvSpPr>
        <p:spPr>
          <a:xfrm>
            <a:off x="69300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2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" name="Google Shape;53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14;p29"/>
          <p:cNvSpPr/>
          <p:nvPr/>
        </p:nvSpPr>
        <p:spPr>
          <a:xfrm>
            <a:off x="276120" y="1685160"/>
            <a:ext cx="9565560" cy="35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magine 118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5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Box 5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sellaDiTesto 165"/>
          <p:cNvSpPr/>
          <p:nvPr/>
        </p:nvSpPr>
        <p:spPr>
          <a:xfrm>
            <a:off x="813240" y="4506120"/>
            <a:ext cx="8869680" cy="28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magine 166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0840" cy="22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4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Box 4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169"/>
          <p:cNvSpPr/>
          <p:nvPr/>
        </p:nvSpPr>
        <p:spPr>
          <a:xfrm>
            <a:off x="914400" y="4114800"/>
            <a:ext cx="8869680" cy="28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magine 170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000" cy="21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2268720" y="30038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39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40" name="Immagine 173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6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Box 17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sellaDiTesto 176"/>
          <p:cNvSpPr/>
          <p:nvPr/>
        </p:nvSpPr>
        <p:spPr>
          <a:xfrm>
            <a:off x="914400" y="4114800"/>
            <a:ext cx="886968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acquisisce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elabora le informazioni rilevanti e le visualizza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Frame-2"/>
          <p:cNvSpPr/>
          <p:nvPr/>
        </p:nvSpPr>
        <p:spPr>
          <a:xfrm>
            <a:off x="3339720" y="2217960"/>
            <a:ext cx="1439640" cy="14396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notched-right-arrow"/>
          <p:cNvSpPr/>
          <p:nvPr/>
        </p:nvSpPr>
        <p:spPr>
          <a:xfrm>
            <a:off x="2187720" y="2542320"/>
            <a:ext cx="9140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6" name="6-Pointed-Star"/>
          <p:cNvSpPr/>
          <p:nvPr/>
        </p:nvSpPr>
        <p:spPr>
          <a:xfrm>
            <a:off x="396720" y="2286360"/>
            <a:ext cx="1571040" cy="1211040"/>
          </a:xfrm>
          <a:custGeom>
            <a:avLst/>
            <a:gdLst>
              <a:gd name="textAreaLeft" fmla="*/ 0 w 1571040"/>
              <a:gd name="textAreaRight" fmla="*/ 1571400 w 1571040"/>
              <a:gd name="textAreaTop" fmla="*/ 0 h 1211040"/>
              <a:gd name="textAreaBottom" fmla="*/ 1211400 h 1211040"/>
            </a:gdLst>
            <a:ahLst/>
            <a:rect l="textAreaLeft" t="textAreaTop" r="textAreaRight" b="textAreaBottom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r="2700000" dist="35638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notched-right-arrow 1"/>
          <p:cNvSpPr/>
          <p:nvPr/>
        </p:nvSpPr>
        <p:spPr>
          <a:xfrm>
            <a:off x="4987080" y="2597400"/>
            <a:ext cx="8852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48" name="Immagine 181" descr=""/>
          <p:cNvPicPr/>
          <p:nvPr/>
        </p:nvPicPr>
        <p:blipFill>
          <a:blip r:embed="rId1"/>
          <a:stretch/>
        </p:blipFill>
        <p:spPr>
          <a:xfrm>
            <a:off x="6082920" y="2514960"/>
            <a:ext cx="1142640" cy="1142640"/>
          </a:xfrm>
          <a:prstGeom prst="rect">
            <a:avLst/>
          </a:prstGeom>
          <a:ln w="0">
            <a:noFill/>
          </a:ln>
        </p:spPr>
      </p:pic>
      <p:grpSp>
        <p:nvGrpSpPr>
          <p:cNvPr id="149" name="video-television"/>
          <p:cNvGrpSpPr/>
          <p:nvPr/>
        </p:nvGrpSpPr>
        <p:grpSpPr>
          <a:xfrm>
            <a:off x="8427960" y="2544480"/>
            <a:ext cx="1401840" cy="874440"/>
            <a:chOff x="8427960" y="2544480"/>
            <a:chExt cx="1401840" cy="874440"/>
          </a:xfrm>
        </p:grpSpPr>
        <p:sp>
          <p:nvSpPr>
            <p:cNvPr id="150" name="Rettangolo 183"/>
            <p:cNvSpPr/>
            <p:nvPr/>
          </p:nvSpPr>
          <p:spPr>
            <a:xfrm>
              <a:off x="8427960" y="2544480"/>
              <a:ext cx="1401840" cy="76428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1" name="Rettangolo 184"/>
            <p:cNvSpPr/>
            <p:nvPr/>
          </p:nvSpPr>
          <p:spPr>
            <a:xfrm>
              <a:off x="8488800" y="2653560"/>
              <a:ext cx="1284840" cy="54612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Rettangolo 185"/>
            <p:cNvSpPr/>
            <p:nvPr/>
          </p:nvSpPr>
          <p:spPr>
            <a:xfrm>
              <a:off x="9012240" y="3309120"/>
              <a:ext cx="233280" cy="10908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3" name="Rettangolo 186"/>
            <p:cNvSpPr/>
            <p:nvPr/>
          </p:nvSpPr>
          <p:spPr>
            <a:xfrm>
              <a:off x="8895240" y="3418560"/>
              <a:ext cx="46728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54" name="notched-right-arrow 2"/>
          <p:cNvSpPr/>
          <p:nvPr/>
        </p:nvSpPr>
        <p:spPr>
          <a:xfrm>
            <a:off x="7454520" y="2616120"/>
            <a:ext cx="8852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2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 Box 2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sellaDiTesto 190"/>
          <p:cNvSpPr/>
          <p:nvPr/>
        </p:nvSpPr>
        <p:spPr>
          <a:xfrm>
            <a:off x="2102760" y="5406480"/>
            <a:ext cx="7955280" cy="19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acquisizione dei dati, elaborazione e visualizzazione con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magine 191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440" cy="32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2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Box 2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sellaDiTesto 194"/>
          <p:cNvSpPr/>
          <p:nvPr/>
        </p:nvSpPr>
        <p:spPr>
          <a:xfrm>
            <a:off x="685800" y="2286000"/>
            <a:ext cx="502884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dove la dashboard dell'applicazione è visualizzata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punta al link della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magine 195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560" cy="35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3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Box 3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sellaDiTesto 198"/>
          <p:cNvSpPr/>
          <p:nvPr/>
        </p:nvSpPr>
        <p:spPr>
          <a:xfrm>
            <a:off x="5486400" y="5715000"/>
            <a:ext cx="43430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visualizzati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magine 199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7960" cy="3245760"/>
          </a:xfrm>
          <a:prstGeom prst="rect">
            <a:avLst/>
          </a:prstGeom>
          <a:ln w="0">
            <a:noFill/>
          </a:ln>
          <a:effectLst>
            <a:outerShdw dir="2700000" dist="101823" rotWithShape="0">
              <a:srgbClr val="808080"/>
            </a:outerShdw>
          </a:effectLst>
        </p:spPr>
      </p:pic>
      <p:pic>
        <p:nvPicPr>
          <p:cNvPr id="167" name="Immagine 200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7960" cy="3245760"/>
          </a:xfrm>
          <a:prstGeom prst="rect">
            <a:avLst/>
          </a:prstGeom>
          <a:ln w="0">
            <a:noFill/>
          </a:ln>
          <a:effectLst>
            <a:outerShdw dir="2700000" dist="1018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69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70" name="Immagine 203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174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175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176" name="Google Shape;241;p47"/>
          <p:cNvSpPr/>
          <p:nvPr/>
        </p:nvSpPr>
        <p:spPr>
          <a:xfrm>
            <a:off x="276120" y="125460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sellaDiTesto 210"/>
          <p:cNvSpPr/>
          <p:nvPr/>
        </p:nvSpPr>
        <p:spPr>
          <a:xfrm>
            <a:off x="461520" y="2136600"/>
            <a:ext cx="88696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per l'acquisizione, elaborazione e visualizzazione di dati provenienti da dispositivi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it-IT" sz="496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impareremo?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82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83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241;p47"/>
          <p:cNvSpPr/>
          <p:nvPr/>
        </p:nvSpPr>
        <p:spPr>
          <a:xfrm>
            <a:off x="276120" y="125460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sellaDiTesto 210"/>
          <p:cNvSpPr/>
          <p:nvPr/>
        </p:nvSpPr>
        <p:spPr>
          <a:xfrm>
            <a:off x="461520" y="2136600"/>
            <a:ext cx="886968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per l'acquisizione, elaborazione e visualizzazione di dati provenienti da dispositivi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24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Box 25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88" name="CasellaDiTesto 121"/>
          <p:cNvSpPr/>
          <p:nvPr/>
        </p:nvSpPr>
        <p:spPr>
          <a:xfrm>
            <a:off x="685800" y="5029200"/>
            <a:ext cx="855936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ttangolo 122"/>
          <p:cNvSpPr/>
          <p:nvPr/>
        </p:nvSpPr>
        <p:spPr>
          <a:xfrm>
            <a:off x="6502680" y="6343560"/>
            <a:ext cx="2640960" cy="85680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tangolo 123"/>
          <p:cNvSpPr/>
          <p:nvPr/>
        </p:nvSpPr>
        <p:spPr>
          <a:xfrm>
            <a:off x="3988080" y="3714840"/>
            <a:ext cx="2640960" cy="85680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Rettangolo 124"/>
          <p:cNvSpPr/>
          <p:nvPr/>
        </p:nvSpPr>
        <p:spPr>
          <a:xfrm>
            <a:off x="1473480" y="2971800"/>
            <a:ext cx="2640960" cy="85680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ttangolo 125"/>
          <p:cNvSpPr/>
          <p:nvPr/>
        </p:nvSpPr>
        <p:spPr>
          <a:xfrm>
            <a:off x="7188480" y="5486400"/>
            <a:ext cx="2640960" cy="85680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3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Box 4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5" name="Text Box 7"/>
          <p:cNvSpPr/>
          <p:nvPr/>
        </p:nvSpPr>
        <p:spPr>
          <a:xfrm>
            <a:off x="1149480" y="127404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asellaDiTesto 129"/>
          <p:cNvSpPr/>
          <p:nvPr/>
        </p:nvSpPr>
        <p:spPr>
          <a:xfrm>
            <a:off x="813240" y="4800960"/>
            <a:ext cx="855936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magine 130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04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1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133"/>
          <p:cNvSpPr/>
          <p:nvPr/>
        </p:nvSpPr>
        <p:spPr>
          <a:xfrm>
            <a:off x="502560" y="5536080"/>
            <a:ext cx="8869680" cy="15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Immagine 134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200" cy="1599840"/>
          </a:xfrm>
          <a:prstGeom prst="rect">
            <a:avLst/>
          </a:prstGeom>
          <a:ln w="0">
            <a:noFill/>
          </a:ln>
        </p:spPr>
      </p:pic>
      <p:sp>
        <p:nvSpPr>
          <p:cNvPr id="102" name="CasellaDiTesto 135"/>
          <p:cNvSpPr/>
          <p:nvPr/>
        </p:nvSpPr>
        <p:spPr>
          <a:xfrm>
            <a:off x="396720" y="2207880"/>
            <a:ext cx="886968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Box 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sellaDiTesto 138"/>
          <p:cNvSpPr/>
          <p:nvPr/>
        </p:nvSpPr>
        <p:spPr>
          <a:xfrm>
            <a:off x="3785040" y="3886200"/>
            <a:ext cx="60444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sellaDiTesto 139"/>
          <p:cNvSpPr/>
          <p:nvPr/>
        </p:nvSpPr>
        <p:spPr>
          <a:xfrm>
            <a:off x="273960" y="2286000"/>
            <a:ext cx="58978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asellaDiTesto 140"/>
          <p:cNvSpPr/>
          <p:nvPr/>
        </p:nvSpPr>
        <p:spPr>
          <a:xfrm>
            <a:off x="731160" y="5794200"/>
            <a:ext cx="6583680" cy="15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collega l'ingresso a zero 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magine 141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440" cy="2101320"/>
          </a:xfrm>
          <a:prstGeom prst="rect">
            <a:avLst/>
          </a:prstGeom>
          <a:ln w="0">
            <a:noFill/>
          </a:ln>
        </p:spPr>
      </p:pic>
      <p:pic>
        <p:nvPicPr>
          <p:cNvPr id="109" name="Immagine 142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000" cy="1828440"/>
          </a:xfrm>
          <a:prstGeom prst="rect">
            <a:avLst/>
          </a:prstGeom>
          <a:ln w="0">
            <a:noFill/>
          </a:ln>
        </p:spPr>
      </p:pic>
      <p:pic>
        <p:nvPicPr>
          <p:cNvPr id="110" name="Immagine 143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2840" cy="21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2257920" y="187416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 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2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13" name="Immagine 146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1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Box 1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sellaDiTesto 149"/>
          <p:cNvSpPr/>
          <p:nvPr/>
        </p:nvSpPr>
        <p:spPr>
          <a:xfrm>
            <a:off x="914400" y="5537880"/>
            <a:ext cx="8869680" cy="15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è possibile sviluppare e eseguire un programma Node-RED con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magine 150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89720" cy="31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4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Box 4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sellaDiTesto 153"/>
          <p:cNvSpPr/>
          <p:nvPr/>
        </p:nvSpPr>
        <p:spPr>
          <a:xfrm>
            <a:off x="502560" y="3429000"/>
            <a:ext cx="886968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altre componenti connesse alla rete con diversi protocolli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ttangolo con angoli arrotondati 154"/>
          <p:cNvSpPr/>
          <p:nvPr/>
        </p:nvSpPr>
        <p:spPr>
          <a:xfrm>
            <a:off x="2320560" y="2027880"/>
            <a:ext cx="4308480" cy="45324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Rettangolo con angoli arrotondati 155"/>
          <p:cNvSpPr/>
          <p:nvPr/>
        </p:nvSpPr>
        <p:spPr>
          <a:xfrm>
            <a:off x="2320560" y="2581560"/>
            <a:ext cx="4308480" cy="45288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ttangolo con angoli arrotondati 156"/>
          <p:cNvSpPr/>
          <p:nvPr/>
        </p:nvSpPr>
        <p:spPr>
          <a:xfrm>
            <a:off x="909000" y="6061320"/>
            <a:ext cx="4308480" cy="45324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Figura a mano libera: forma 157"/>
          <p:cNvSpPr/>
          <p:nvPr/>
        </p:nvSpPr>
        <p:spPr>
          <a:xfrm rot="5400000">
            <a:off x="1640520" y="202788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25" name="Figura a mano libera: forma 158"/>
          <p:cNvSpPr/>
          <p:nvPr/>
        </p:nvSpPr>
        <p:spPr>
          <a:xfrm rot="5400000">
            <a:off x="1640520" y="258444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6" name="Figura a mano libera: forma 159"/>
          <p:cNvSpPr/>
          <p:nvPr/>
        </p:nvSpPr>
        <p:spPr>
          <a:xfrm rot="5400000">
            <a:off x="228240" y="606204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7" name="Rettangolo con angoli arrotondati 160"/>
          <p:cNvSpPr/>
          <p:nvPr/>
        </p:nvSpPr>
        <p:spPr>
          <a:xfrm>
            <a:off x="909000" y="5486400"/>
            <a:ext cx="4308480" cy="45324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Figura a mano libera: forma 161"/>
          <p:cNvSpPr/>
          <p:nvPr/>
        </p:nvSpPr>
        <p:spPr>
          <a:xfrm rot="5400000">
            <a:off x="228240" y="548676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9" name="CasellaDiTesto 162"/>
          <p:cNvSpPr/>
          <p:nvPr/>
        </p:nvSpPr>
        <p:spPr>
          <a:xfrm>
            <a:off x="5486400" y="5555520"/>
            <a:ext cx="43430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Application>LibreOffice/24.2.5.2$Linux_X86_64 LibreOffice_project/420$Build-2</Application>
  <AppVersion>15.0000</AppVersion>
  <Words>691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stefania stefania</dc:creator>
  <dc:description/>
  <dc:language>en-US</dc:language>
  <cp:lastModifiedBy>Davide Ancona</cp:lastModifiedBy>
  <dcterms:modified xsi:type="dcterms:W3CDTF">2024-11-05T18:46:55Z</dcterms:modified>
  <cp:revision>134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i4>12</vt:i4>
  </property>
  <property fmtid="{D5CDD505-2E9C-101B-9397-08002B2CF9AE}" pid="4" name="PresentationFormat">
    <vt:lpwstr>Personalizzato</vt:lpwstr>
  </property>
  <property fmtid="{D5CDD505-2E9C-101B-9397-08002B2CF9AE}" pid="5" name="Slides">
    <vt:i4>19</vt:i4>
  </property>
</Properties>
</file>