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E CAPUTO" initials="DC" lastIdx="1" clrIdx="0">
    <p:extLst>
      <p:ext uri="{19B8F6BF-5375-455C-9EA6-DF929625EA0E}">
        <p15:presenceInfo xmlns:p15="http://schemas.microsoft.com/office/powerpoint/2012/main" userId="S::CPTDVD01B21G580E@studium.unict.it::95db2c04-fcae-4a50-8cfc-574a211bb82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5T01:14:53.860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FE510C-AFDC-3E11-57A3-8CA74EBF7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D7D8E00-C4AE-79B5-3B8F-2A2E5593A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0C6045-D4E3-2A6C-3A85-79362C04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68F-317B-4C0B-951D-6F80526B12B2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40DBE5-0CF0-4C25-4348-8D070E27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664CDA-CCEA-CBF3-F992-46B42805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8DE-D783-4BB4-B12F-BF88CDD2E9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896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9D83A4-EBE0-927C-5DBC-A8A9D130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5A83849-2199-BD4F-AB2C-BE71B02E7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708AF3-9650-0945-0BE6-203B44D5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68F-317B-4C0B-951D-6F80526B12B2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46692C-D61F-B2AA-F380-84E815D4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96AB85-5CCB-20F4-5845-108127C8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8DE-D783-4BB4-B12F-BF88CDD2E9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580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78279D4-2DAA-28C2-72F5-B112B84E7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51A918-419B-48BF-899A-A85B121E5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95D5C1-3440-C646-B42E-6D39B8CF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68F-317B-4C0B-951D-6F80526B12B2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E50C7-AC70-DA91-8515-A070B793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E00D0B-0D89-344F-B507-BCBCB2B5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8DE-D783-4BB4-B12F-BF88CDD2E9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441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BC664-107A-E2A1-8019-E9F2D504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BC438D-0C99-F6E1-D49F-5EDD23FD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19E0A2-1827-A704-8412-8CCD348B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68F-317B-4C0B-951D-6F80526B12B2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044D09-364D-D26B-C936-5929C6D7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0A1390-C6A8-93FF-6D71-71E04F7E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8DE-D783-4BB4-B12F-BF88CDD2E9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627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75DE7-8E29-2E1C-A85D-1E42685C1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D54D53-5EB1-4BDB-1F85-5722B8FEC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72FB76-7E5F-2BC7-4B20-18E2F06C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68F-317B-4C0B-951D-6F80526B12B2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265897-EAC8-98B4-5069-4F950504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8C4ED9-5BA3-3F02-A8CA-98A9F616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8DE-D783-4BB4-B12F-BF88CDD2E9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878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FC088A-BC6F-6C2E-0486-EE55E0B2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7F1DEE-1D00-64CE-19B6-7EF59490D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F11DF4-D97C-2C92-1B9D-4B095150E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F828963-3556-A390-638A-1680A63B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68F-317B-4C0B-951D-6F80526B12B2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377A93B-CDBD-4FD9-84E7-809F4FF1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CFED52C-02DD-0E5F-8846-6FF6D01D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8DE-D783-4BB4-B12F-BF88CDD2E9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359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90ED4F-E37C-92A7-D172-39EFFCD9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CD2AD8-6B96-6C41-2D47-5CF09179E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8FD5056-3894-1C8A-6CE0-0E77D6C2E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4BD3244-1652-91CF-DA12-9EB964575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E3BBD7E-E2E4-02CC-F4C3-4DA38136F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E264390-74E6-9531-AEE7-D60B0C5F9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68F-317B-4C0B-951D-6F80526B12B2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726CA56-BD06-904F-2BC7-86EEB5A7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CD70CDD-6E91-6301-9119-0B2EC6C4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8DE-D783-4BB4-B12F-BF88CDD2E9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96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D145EB-4E96-D1B6-2054-FBD2EF3C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B9809B7-F847-D2D8-29B4-106CD7E1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68F-317B-4C0B-951D-6F80526B12B2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F6EF6CC-F3D7-28CD-7273-10757098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D947573-55A3-EEC7-B49D-12F353A8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8DE-D783-4BB4-B12F-BF88CDD2E9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52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306F38E-E7E3-B75C-B0A3-92974F36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68F-317B-4C0B-951D-6F80526B12B2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7C84A3B-2A4F-09ED-7B47-EBD434AD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B576965-73FF-C4D5-AFF2-413FEFA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8DE-D783-4BB4-B12F-BF88CDD2E9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290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B355CC-12BE-90A1-897D-434B178D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9527BB-977F-FB9D-E38D-DD7503099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3D4BDB3-B7FE-8869-88A7-78409229A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53947C-AB9C-850D-CDDE-65CAC73C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68F-317B-4C0B-951D-6F80526B12B2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7678CF-E5BC-206D-536E-C867EB14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BF9F69-E654-BF48-A16D-5EB4ED77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8DE-D783-4BB4-B12F-BF88CDD2E9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384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D44E72-FBAC-9D64-6C32-2C5CE8CE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1F65721-35E0-38E2-9C48-4E1A23158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212BD5-D81C-6B20-02C0-FB00B43D0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B99236A-B065-FF79-A56B-7194D928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68F-317B-4C0B-951D-6F80526B12B2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4116FD7-87DA-2300-E181-BD2FA5F0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0FF5AC-3C65-7D99-A83F-561D5273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8DE-D783-4BB4-B12F-BF88CDD2E9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19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2527D86-53B7-C09D-8DA9-F4A24CA52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6E029BD-7FDA-16C0-EEA4-414E64F98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D2CFAA-8E94-0A7A-3C4D-402947803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668F-317B-4C0B-951D-6F80526B12B2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7E19F8-8D8E-8D8E-30D2-855CC26AF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03126C-DD34-D2E7-1F6F-046BD0283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4B8DE-D783-4BB4-B12F-BF88CDD2E9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082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B9568D-5741-2C13-3F73-9CEDCD159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5794" y="474292"/>
            <a:ext cx="5723137" cy="2703913"/>
          </a:xfrm>
        </p:spPr>
        <p:txBody>
          <a:bodyPr>
            <a:normAutofit/>
          </a:bodyPr>
          <a:lstStyle/>
          <a:p>
            <a:r>
              <a:rPr lang="it-IT" dirty="0">
                <a:latin typeface="Bahnschrift SemiBold Condensed" panose="020B0502040204020203" pitchFamily="34" charset="0"/>
              </a:rPr>
              <a:t>Presentazione</a:t>
            </a:r>
            <a:br>
              <a:rPr lang="it-IT" dirty="0">
                <a:latin typeface="Bahnschrift SemiBold Condensed" panose="020B0502040204020203" pitchFamily="34" charset="0"/>
              </a:rPr>
            </a:br>
            <a:r>
              <a:rPr lang="it-IT" dirty="0">
                <a:latin typeface="Bahnschrift SemiBold Condensed" panose="020B0502040204020203" pitchFamily="34" charset="0"/>
              </a:rPr>
              <a:t>Mini-</a:t>
            </a:r>
            <a:r>
              <a:rPr lang="it-IT" dirty="0" err="1">
                <a:latin typeface="Bahnschrift SemiBold Condensed" panose="020B0502040204020203" pitchFamily="34" charset="0"/>
              </a:rPr>
              <a:t>Homework</a:t>
            </a:r>
            <a:r>
              <a:rPr lang="it-IT" dirty="0">
                <a:latin typeface="Bahnschrift SemiBold Condensed" panose="020B0502040204020203" pitchFamily="34" charset="0"/>
              </a:rPr>
              <a:t> 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64E253-52A8-7B4F-E7D4-3138C9DDC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5100" y="3457852"/>
            <a:ext cx="2754480" cy="410592"/>
          </a:xfrm>
        </p:spPr>
        <p:txBody>
          <a:bodyPr>
            <a:normAutofit lnSpcReduction="10000"/>
          </a:bodyPr>
          <a:lstStyle/>
          <a:p>
            <a:r>
              <a:rPr lang="it-IT" b="1" dirty="0">
                <a:solidFill>
                  <a:schemeClr val="accent1"/>
                </a:solidFill>
              </a:rPr>
              <a:t>HTML e CSS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6646DAB-B4B9-F62A-9D0E-EA8F45108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05" y="1265345"/>
            <a:ext cx="4174910" cy="409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3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1541627-8063-32CD-6626-40BF2F395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800" y="323102"/>
            <a:ext cx="3754674" cy="274765"/>
          </a:xfrm>
        </p:spPr>
        <p:txBody>
          <a:bodyPr>
            <a:normAutofit fontScale="92500" lnSpcReduction="20000"/>
          </a:bodyPr>
          <a:lstStyle/>
          <a:p>
            <a:r>
              <a:rPr lang="it-IT" sz="1800" dirty="0"/>
              <a:t>La </a:t>
            </a:r>
            <a:r>
              <a:rPr lang="it-IT" sz="1800" b="1" dirty="0"/>
              <a:t>&lt;</a:t>
            </a:r>
            <a:r>
              <a:rPr lang="it-IT" sz="1800" b="1" dirty="0" err="1"/>
              <a:t>nav</a:t>
            </a:r>
            <a:r>
              <a:rPr lang="it-IT" sz="1800" b="1" dirty="0"/>
              <a:t>&gt; </a:t>
            </a:r>
            <a:r>
              <a:rPr lang="it-IT" sz="1800" dirty="0"/>
              <a:t>ha un’altezza di 50px </a:t>
            </a:r>
          </a:p>
          <a:p>
            <a:endParaRPr lang="it-IT" sz="1800" dirty="0"/>
          </a:p>
          <a:p>
            <a:endParaRPr lang="it-IT" sz="1800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32DD621-B0BC-D107-C7A5-7BACFCEBFFA9}"/>
              </a:ext>
            </a:extLst>
          </p:cNvPr>
          <p:cNvSpPr txBox="1"/>
          <p:nvPr/>
        </p:nvSpPr>
        <p:spPr>
          <a:xfrm>
            <a:off x="8838800" y="1624614"/>
            <a:ext cx="323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</a:t>
            </a:r>
            <a:r>
              <a:rPr lang="it-IT" b="1" dirty="0"/>
              <a:t> &lt;</a:t>
            </a:r>
            <a:r>
              <a:rPr lang="it-IT" b="1" dirty="0" err="1"/>
              <a:t>header</a:t>
            </a:r>
            <a:r>
              <a:rPr lang="it-IT" b="1" dirty="0"/>
              <a:t>&gt; </a:t>
            </a:r>
            <a:r>
              <a:rPr lang="it-IT" dirty="0"/>
              <a:t> ha 500px di altezza</a:t>
            </a:r>
            <a:endParaRPr lang="it-IT" b="1" dirty="0"/>
          </a:p>
        </p:txBody>
      </p:sp>
      <p:pic>
        <p:nvPicPr>
          <p:cNvPr id="23" name="Segnaposto immagine 22">
            <a:extLst>
              <a:ext uri="{FF2B5EF4-FFF2-40B4-BE49-F238E27FC236}">
                <a16:creationId xmlns:a16="http://schemas.microsoft.com/office/drawing/2014/main" id="{29D98857-46A6-56D9-A82D-78973E9B672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0" y="180734"/>
            <a:ext cx="8726655" cy="4494280"/>
          </a:xfrm>
        </p:spPr>
      </p:pic>
      <p:sp>
        <p:nvSpPr>
          <p:cNvPr id="24" name="Parentesi graffa chiusa 23">
            <a:extLst>
              <a:ext uri="{FF2B5EF4-FFF2-40B4-BE49-F238E27FC236}">
                <a16:creationId xmlns:a16="http://schemas.microsoft.com/office/drawing/2014/main" id="{82FD5C46-DD0E-A766-51EA-27388EC4B99A}"/>
              </a:ext>
            </a:extLst>
          </p:cNvPr>
          <p:cNvSpPr/>
          <p:nvPr/>
        </p:nvSpPr>
        <p:spPr>
          <a:xfrm>
            <a:off x="8742051" y="183098"/>
            <a:ext cx="193497" cy="446062"/>
          </a:xfrm>
          <a:prstGeom prst="rightBrace">
            <a:avLst/>
          </a:prstGeom>
          <a:ln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Parentesi graffa chiusa 24">
            <a:extLst>
              <a:ext uri="{FF2B5EF4-FFF2-40B4-BE49-F238E27FC236}">
                <a16:creationId xmlns:a16="http://schemas.microsoft.com/office/drawing/2014/main" id="{0676B4F1-61B8-5717-A3A4-A597CFF181B7}"/>
              </a:ext>
            </a:extLst>
          </p:cNvPr>
          <p:cNvSpPr/>
          <p:nvPr/>
        </p:nvSpPr>
        <p:spPr>
          <a:xfrm>
            <a:off x="8244909" y="183098"/>
            <a:ext cx="618078" cy="3391097"/>
          </a:xfrm>
          <a:prstGeom prst="rightBrace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in giù 26">
            <a:extLst>
              <a:ext uri="{FF2B5EF4-FFF2-40B4-BE49-F238E27FC236}">
                <a16:creationId xmlns:a16="http://schemas.microsoft.com/office/drawing/2014/main" id="{FA1801B5-5C13-98AD-A418-6C12B9EE5B3D}"/>
              </a:ext>
            </a:extLst>
          </p:cNvPr>
          <p:cNvSpPr/>
          <p:nvPr/>
        </p:nvSpPr>
        <p:spPr>
          <a:xfrm>
            <a:off x="896645" y="3240350"/>
            <a:ext cx="266330" cy="1722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957A3B2-0D93-7BCF-D2E9-9CB4E756EFFA}"/>
              </a:ext>
            </a:extLst>
          </p:cNvPr>
          <p:cNvSpPr txBox="1"/>
          <p:nvPr/>
        </p:nvSpPr>
        <p:spPr>
          <a:xfrm>
            <a:off x="310718" y="4962617"/>
            <a:ext cx="288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titolo ha font-size di 40px e larghezza di 780px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F9C00105-497C-4BDC-3AC9-86DDD0892A28}"/>
              </a:ext>
            </a:extLst>
          </p:cNvPr>
          <p:cNvCxnSpPr>
            <a:cxnSpLocks/>
          </p:cNvCxnSpPr>
          <p:nvPr/>
        </p:nvCxnSpPr>
        <p:spPr>
          <a:xfrm>
            <a:off x="4696287" y="3574195"/>
            <a:ext cx="4350059" cy="790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FDFC87F-6849-0BDB-0FF5-23F62DA73341}"/>
              </a:ext>
            </a:extLst>
          </p:cNvPr>
          <p:cNvSpPr txBox="1"/>
          <p:nvPr/>
        </p:nvSpPr>
        <p:spPr>
          <a:xfrm>
            <a:off x="9046347" y="4074850"/>
            <a:ext cx="2894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L’immagine del profilo ha altezza e larghezza di 100px, mentre ha un </a:t>
            </a:r>
            <a:r>
              <a:rPr lang="it-IT" dirty="0" err="1"/>
              <a:t>border-radius</a:t>
            </a:r>
            <a:r>
              <a:rPr lang="it-IT" dirty="0"/>
              <a:t> di 50px</a:t>
            </a:r>
          </a:p>
        </p:txBody>
      </p:sp>
      <p:sp>
        <p:nvSpPr>
          <p:cNvPr id="32" name="Parentesi graffa chiusa 31">
            <a:extLst>
              <a:ext uri="{FF2B5EF4-FFF2-40B4-BE49-F238E27FC236}">
                <a16:creationId xmlns:a16="http://schemas.microsoft.com/office/drawing/2014/main" id="{EFF3C95E-3E34-FB40-CC5B-A66118AFC654}"/>
              </a:ext>
            </a:extLst>
          </p:cNvPr>
          <p:cNvSpPr/>
          <p:nvPr/>
        </p:nvSpPr>
        <p:spPr>
          <a:xfrm>
            <a:off x="4696285" y="3693112"/>
            <a:ext cx="488273" cy="250415"/>
          </a:xfrm>
          <a:prstGeom prst="rightBrace">
            <a:avLst>
              <a:gd name="adj1" fmla="val 8333"/>
              <a:gd name="adj2" fmla="val 73219"/>
            </a:avLst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95CE714-85CE-FA1D-EFDD-70F602E72B53}"/>
              </a:ext>
            </a:extLst>
          </p:cNvPr>
          <p:cNvSpPr txBox="1"/>
          <p:nvPr/>
        </p:nvSpPr>
        <p:spPr>
          <a:xfrm>
            <a:off x="5084125" y="3943527"/>
            <a:ext cx="11657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Tra immagine e nome vi è un margine di 10px.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FAF109FD-5F2E-A10A-C3C0-55DF52ED89F2}"/>
              </a:ext>
            </a:extLst>
          </p:cNvPr>
          <p:cNvSpPr/>
          <p:nvPr/>
        </p:nvSpPr>
        <p:spPr>
          <a:xfrm>
            <a:off x="5084124" y="3943527"/>
            <a:ext cx="1236777" cy="188022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2A7AD2F5-B785-7A78-B91F-ED6930278605}"/>
              </a:ext>
            </a:extLst>
          </p:cNvPr>
          <p:cNvSpPr/>
          <p:nvPr/>
        </p:nvSpPr>
        <p:spPr>
          <a:xfrm>
            <a:off x="9046346" y="4074850"/>
            <a:ext cx="2834936" cy="1310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E2F827FF-3B58-8013-3BFF-2FF18F8609AC}"/>
              </a:ext>
            </a:extLst>
          </p:cNvPr>
          <p:cNvSpPr/>
          <p:nvPr/>
        </p:nvSpPr>
        <p:spPr>
          <a:xfrm>
            <a:off x="8935548" y="323102"/>
            <a:ext cx="2694200" cy="274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7377933A-E2DF-5E05-299D-02C272CB2C0D}"/>
              </a:ext>
            </a:extLst>
          </p:cNvPr>
          <p:cNvSpPr/>
          <p:nvPr/>
        </p:nvSpPr>
        <p:spPr>
          <a:xfrm>
            <a:off x="8862986" y="1655907"/>
            <a:ext cx="301829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DE22D6F3-FA57-2A76-64DF-D77F5D557312}"/>
              </a:ext>
            </a:extLst>
          </p:cNvPr>
          <p:cNvSpPr/>
          <p:nvPr/>
        </p:nvSpPr>
        <p:spPr>
          <a:xfrm>
            <a:off x="310718" y="4970274"/>
            <a:ext cx="2991775" cy="7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id="{2E922D7B-9152-1617-836F-74426D2D186B}"/>
              </a:ext>
            </a:extLst>
          </p:cNvPr>
          <p:cNvSpPr/>
          <p:nvPr/>
        </p:nvSpPr>
        <p:spPr>
          <a:xfrm>
            <a:off x="1349405" y="4447712"/>
            <a:ext cx="2228296" cy="46431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32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immagine 5">
            <a:extLst>
              <a:ext uri="{FF2B5EF4-FFF2-40B4-BE49-F238E27FC236}">
                <a16:creationId xmlns:a16="http://schemas.microsoft.com/office/drawing/2014/main" id="{5DADA64B-D323-9EC9-523E-B122CA8E6C3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38" y="452819"/>
            <a:ext cx="10059272" cy="4656223"/>
          </a:xfr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C735B284-9E21-BBA9-75D4-3D65EB22F9BF}"/>
              </a:ext>
            </a:extLst>
          </p:cNvPr>
          <p:cNvCxnSpPr/>
          <p:nvPr/>
        </p:nvCxnSpPr>
        <p:spPr>
          <a:xfrm flipV="1">
            <a:off x="6711518" y="523875"/>
            <a:ext cx="0" cy="781235"/>
          </a:xfrm>
          <a:prstGeom prst="straightConnector1">
            <a:avLst/>
          </a:prstGeom>
          <a:ln>
            <a:headEnd type="triangle"/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9FC21A6-700E-9DE0-B9B4-1E2B2AEE59A3}"/>
              </a:ext>
            </a:extLst>
          </p:cNvPr>
          <p:cNvSpPr txBox="1"/>
          <p:nvPr/>
        </p:nvSpPr>
        <p:spPr>
          <a:xfrm>
            <a:off x="6880194" y="683581"/>
            <a:ext cx="396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Vi è un margine superiore di 60px.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14B6B26F-E530-8A9C-2037-F817AD409601}"/>
              </a:ext>
            </a:extLst>
          </p:cNvPr>
          <p:cNvCxnSpPr/>
          <p:nvPr/>
        </p:nvCxnSpPr>
        <p:spPr>
          <a:xfrm flipH="1">
            <a:off x="1589103" y="1225118"/>
            <a:ext cx="3728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67577AB-B07F-2017-A66C-6B0A465DD589}"/>
              </a:ext>
            </a:extLst>
          </p:cNvPr>
          <p:cNvSpPr txBox="1"/>
          <p:nvPr/>
        </p:nvSpPr>
        <p:spPr>
          <a:xfrm>
            <a:off x="395057" y="649834"/>
            <a:ext cx="415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margine destro del numero è di 40px.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EEAE6C82-CD1E-93BB-380C-C33443B6B424}"/>
              </a:ext>
            </a:extLst>
          </p:cNvPr>
          <p:cNvSpPr/>
          <p:nvPr/>
        </p:nvSpPr>
        <p:spPr>
          <a:xfrm>
            <a:off x="470527" y="683581"/>
            <a:ext cx="407927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D81B123-F12E-8B94-D487-C2279DFE0EA8}"/>
              </a:ext>
            </a:extLst>
          </p:cNvPr>
          <p:cNvSpPr/>
          <p:nvPr/>
        </p:nvSpPr>
        <p:spPr>
          <a:xfrm>
            <a:off x="6880194" y="683581"/>
            <a:ext cx="334688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Parentesi graffa aperta 14">
            <a:extLst>
              <a:ext uri="{FF2B5EF4-FFF2-40B4-BE49-F238E27FC236}">
                <a16:creationId xmlns:a16="http://schemas.microsoft.com/office/drawing/2014/main" id="{CA739D86-8BCE-2598-6E65-AC18496248F1}"/>
              </a:ext>
            </a:extLst>
          </p:cNvPr>
          <p:cNvSpPr/>
          <p:nvPr/>
        </p:nvSpPr>
        <p:spPr>
          <a:xfrm>
            <a:off x="1740023" y="1393794"/>
            <a:ext cx="221942" cy="23081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893D562-2D4A-6972-ACDC-D40F2A1B495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056443" y="1509200"/>
            <a:ext cx="683580" cy="92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A74D0E4-7828-E88B-1A7E-6A77BBE279DD}"/>
              </a:ext>
            </a:extLst>
          </p:cNvPr>
          <p:cNvSpPr txBox="1"/>
          <p:nvPr/>
        </p:nvSpPr>
        <p:spPr>
          <a:xfrm>
            <a:off x="470527" y="2574524"/>
            <a:ext cx="1269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</a:t>
            </a:r>
            <a:r>
              <a:rPr lang="it-IT" dirty="0" err="1"/>
              <a:t>margin</a:t>
            </a:r>
            <a:r>
              <a:rPr lang="it-IT" dirty="0"/>
              <a:t>- bottom è di 20px.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45AF818-0F43-DA66-3AAA-35C3D4874DEF}"/>
              </a:ext>
            </a:extLst>
          </p:cNvPr>
          <p:cNvSpPr/>
          <p:nvPr/>
        </p:nvSpPr>
        <p:spPr>
          <a:xfrm>
            <a:off x="470527" y="2547888"/>
            <a:ext cx="1269496" cy="1038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CFAAF0FF-378F-02F0-C061-58B565E00CBD}"/>
              </a:ext>
            </a:extLst>
          </p:cNvPr>
          <p:cNvCxnSpPr/>
          <p:nvPr/>
        </p:nvCxnSpPr>
        <p:spPr>
          <a:xfrm>
            <a:off x="2024109" y="4376691"/>
            <a:ext cx="0" cy="3107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089DB841-9CD4-D63D-3AB1-25B9993DBDC5}"/>
              </a:ext>
            </a:extLst>
          </p:cNvPr>
          <p:cNvCxnSpPr/>
          <p:nvPr/>
        </p:nvCxnSpPr>
        <p:spPr>
          <a:xfrm flipH="1">
            <a:off x="1434453" y="4518734"/>
            <a:ext cx="568171" cy="1114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5C63FDC-82FF-6889-EC26-CAB866A501E3}"/>
              </a:ext>
            </a:extLst>
          </p:cNvPr>
          <p:cNvSpPr txBox="1"/>
          <p:nvPr/>
        </p:nvSpPr>
        <p:spPr>
          <a:xfrm>
            <a:off x="395057" y="5743852"/>
            <a:ext cx="252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margine è di 20px.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53420E4E-8910-C36C-3F88-FE7EBD3AB339}"/>
              </a:ext>
            </a:extLst>
          </p:cNvPr>
          <p:cNvSpPr/>
          <p:nvPr/>
        </p:nvSpPr>
        <p:spPr>
          <a:xfrm>
            <a:off x="395057" y="5708289"/>
            <a:ext cx="2170590" cy="466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BED56425-961B-0DEF-F323-7AF23E9C4634}"/>
              </a:ext>
            </a:extLst>
          </p:cNvPr>
          <p:cNvCxnSpPr/>
          <p:nvPr/>
        </p:nvCxnSpPr>
        <p:spPr>
          <a:xfrm flipV="1">
            <a:off x="1740023" y="1052913"/>
            <a:ext cx="69727" cy="172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Parentesi graffa chiusa 30">
            <a:extLst>
              <a:ext uri="{FF2B5EF4-FFF2-40B4-BE49-F238E27FC236}">
                <a16:creationId xmlns:a16="http://schemas.microsoft.com/office/drawing/2014/main" id="{12BF80A0-081A-E872-35AB-89029054DAAD}"/>
              </a:ext>
            </a:extLst>
          </p:cNvPr>
          <p:cNvSpPr/>
          <p:nvPr/>
        </p:nvSpPr>
        <p:spPr>
          <a:xfrm>
            <a:off x="5924550" y="523875"/>
            <a:ext cx="634747" cy="781232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86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immagine 5">
            <a:extLst>
              <a:ext uri="{FF2B5EF4-FFF2-40B4-BE49-F238E27FC236}">
                <a16:creationId xmlns:a16="http://schemas.microsoft.com/office/drawing/2014/main" id="{481729AA-DC88-164D-44F6-74F67ED3C4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9" r="6229"/>
          <a:stretch>
            <a:fillRect/>
          </a:stretch>
        </p:blipFill>
        <p:spPr>
          <a:xfrm>
            <a:off x="655576" y="623441"/>
            <a:ext cx="7148087" cy="5644194"/>
          </a:xfrm>
        </p:spPr>
      </p:pic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FB97CE14-AD21-53CB-D919-CD146389F093}"/>
              </a:ext>
            </a:extLst>
          </p:cNvPr>
          <p:cNvSpPr/>
          <p:nvPr/>
        </p:nvSpPr>
        <p:spPr>
          <a:xfrm>
            <a:off x="7315200" y="4012707"/>
            <a:ext cx="390617" cy="189094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1A0C512-FDE8-C486-854F-8A7CBB416C1D}"/>
              </a:ext>
            </a:extLst>
          </p:cNvPr>
          <p:cNvSpPr txBox="1"/>
          <p:nvPr/>
        </p:nvSpPr>
        <p:spPr>
          <a:xfrm>
            <a:off x="7803663" y="4589755"/>
            <a:ext cx="204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Margine di 120px.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AB49D91-021A-4B22-EABD-A58845D89E7D}"/>
              </a:ext>
            </a:extLst>
          </p:cNvPr>
          <p:cNvSpPr/>
          <p:nvPr/>
        </p:nvSpPr>
        <p:spPr>
          <a:xfrm>
            <a:off x="7705817" y="4456590"/>
            <a:ext cx="2192785" cy="719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56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immagine 5">
            <a:extLst>
              <a:ext uri="{FF2B5EF4-FFF2-40B4-BE49-F238E27FC236}">
                <a16:creationId xmlns:a16="http://schemas.microsoft.com/office/drawing/2014/main" id="{4D0F2460-A33A-4D99-A5FD-1BA0D83C0E8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171"/>
            <a:ext cx="11029950" cy="1399672"/>
          </a:xfrm>
        </p:spPr>
      </p:pic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9DBDA9BF-EFE5-1252-D9AA-DCB7DFFB27C2}"/>
              </a:ext>
            </a:extLst>
          </p:cNvPr>
          <p:cNvSpPr/>
          <p:nvPr/>
        </p:nvSpPr>
        <p:spPr>
          <a:xfrm>
            <a:off x="400050" y="609600"/>
            <a:ext cx="314325" cy="115252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a gomito 8">
            <a:extLst>
              <a:ext uri="{FF2B5EF4-FFF2-40B4-BE49-F238E27FC236}">
                <a16:creationId xmlns:a16="http://schemas.microsoft.com/office/drawing/2014/main" id="{D7CA01BE-9382-3A6F-1DEF-D8E1653F370C}"/>
              </a:ext>
            </a:extLst>
          </p:cNvPr>
          <p:cNvCxnSpPr>
            <a:cxnSpLocks/>
          </p:cNvCxnSpPr>
          <p:nvPr/>
        </p:nvCxnSpPr>
        <p:spPr>
          <a:xfrm>
            <a:off x="542925" y="1762125"/>
            <a:ext cx="2228850" cy="185737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7FE7EAE-B155-3C80-260A-F51E2A7DB08A}"/>
              </a:ext>
            </a:extLst>
          </p:cNvPr>
          <p:cNvSpPr txBox="1"/>
          <p:nvPr/>
        </p:nvSpPr>
        <p:spPr>
          <a:xfrm>
            <a:off x="2914650" y="3181350"/>
            <a:ext cx="397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</a:t>
            </a:r>
            <a:r>
              <a:rPr lang="it-IT" dirty="0" err="1"/>
              <a:t>footer</a:t>
            </a:r>
            <a:r>
              <a:rPr lang="it-IT" dirty="0"/>
              <a:t> ha un’altezza pari a 120px.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804BD74-80FE-9AAD-A5B2-C278E138A172}"/>
              </a:ext>
            </a:extLst>
          </p:cNvPr>
          <p:cNvSpPr/>
          <p:nvPr/>
        </p:nvSpPr>
        <p:spPr>
          <a:xfrm>
            <a:off x="2771775" y="3086100"/>
            <a:ext cx="424815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737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Bahnschrift SemiBold Condensed</vt:lpstr>
      <vt:lpstr>Calibri</vt:lpstr>
      <vt:lpstr>Calibri Light</vt:lpstr>
      <vt:lpstr>Tema di Office</vt:lpstr>
      <vt:lpstr>Presentazione Mini-Homework 1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Mini-Homework 1</dc:title>
  <dc:creator>DAVIDE CAPUTO</dc:creator>
  <cp:lastModifiedBy>DAVIDE CAPUTO</cp:lastModifiedBy>
  <cp:revision>1</cp:revision>
  <dcterms:created xsi:type="dcterms:W3CDTF">2023-03-25T00:52:13Z</dcterms:created>
  <dcterms:modified xsi:type="dcterms:W3CDTF">2023-03-25T00:52:41Z</dcterms:modified>
</cp:coreProperties>
</file>