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4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8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6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3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0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indoor, cake, photo, table&#10;&#10;Description automatically generated">
            <a:extLst>
              <a:ext uri="{FF2B5EF4-FFF2-40B4-BE49-F238E27FC236}">
                <a16:creationId xmlns:a16="http://schemas.microsoft.com/office/drawing/2014/main" id="{AF1DB055-A6FB-437E-B1BD-EA521CA00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65801"/>
            <a:ext cx="6275667" cy="49263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FB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A1AF-5CA1-4A21-A95F-ADE018C6E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4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PROJECT </a:t>
            </a:r>
            <a:br>
              <a:rPr lang="it-IT" sz="4800" dirty="0">
                <a:solidFill>
                  <a:srgbClr val="FFFFFF"/>
                </a:solidFill>
              </a:rPr>
            </a:br>
            <a:r>
              <a:rPr lang="it-IT" sz="4800" dirty="0">
                <a:solidFill>
                  <a:srgbClr val="FFFFFF"/>
                </a:solidFill>
              </a:rPr>
              <a:t>ING SW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EF79-8E30-481B-A154-1C976234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847960"/>
            <a:ext cx="3659246" cy="2369959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FFFFFF"/>
                </a:solidFill>
              </a:rPr>
              <a:t>LE BESTIE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3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4A828-BA94-4E35-ACA1-32768351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TEST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81ADB-CB2E-4AF1-A7CF-8F356C52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50" y="1442346"/>
            <a:ext cx="10284036" cy="2078775"/>
          </a:xfrm>
          <a:prstGeom prst="rect">
            <a:avLst/>
          </a:prstGeom>
        </p:spPr>
      </p:pic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2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04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B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B2250-4370-4551-800C-44DE14B78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09" y="801793"/>
            <a:ext cx="5826581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2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B3A21"/>
      </a:dk2>
      <a:lt2>
        <a:srgbClr val="E8E2E3"/>
      </a:lt2>
      <a:accent1>
        <a:srgbClr val="2FB4A1"/>
      </a:accent1>
      <a:accent2>
        <a:srgbClr val="23B665"/>
      </a:accent2>
      <a:accent3>
        <a:srgbClr val="30B734"/>
      </a:accent3>
      <a:accent4>
        <a:srgbClr val="5CB623"/>
      </a:accent4>
      <a:accent5>
        <a:srgbClr val="93AC2D"/>
      </a:accent5>
      <a:accent6>
        <a:srgbClr val="BE9C25"/>
      </a:accent6>
      <a:hlink>
        <a:srgbClr val="698A2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RetrospectVTI</vt:lpstr>
      <vt:lpstr>PROJECT  ING SW 2020</vt:lpstr>
      <vt:lpstr>TEST COVERAGE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ING SW 2020</dc:title>
  <dc:creator>DAVIDE CARINI</dc:creator>
  <cp:lastModifiedBy>DAVIDE CARINI</cp:lastModifiedBy>
  <cp:revision>1</cp:revision>
  <dcterms:created xsi:type="dcterms:W3CDTF">2020-05-18T13:52:43Z</dcterms:created>
  <dcterms:modified xsi:type="dcterms:W3CDTF">2020-05-18T13:52:51Z</dcterms:modified>
</cp:coreProperties>
</file>