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media/image4.jpg" ContentType="image/png"/>
  <Override PartName="/ppt/media/image7.jpg" ContentType="image/png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ussi Davide" initials="CD" lastIdx="1" clrIdx="0">
    <p:extLst>
      <p:ext uri="{19B8F6BF-5375-455C-9EA6-DF929625EA0E}">
        <p15:presenceInfo xmlns:p15="http://schemas.microsoft.com/office/powerpoint/2012/main" userId="Colussi Davi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7T12:05:50.027" idx="1">
    <p:pos x="2056" y="3122"/>
    <p:text>metodo di sviluppo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E0CB19-9341-4F6E-B5D9-F6DFF8148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B18545E-F232-4F2F-A1F9-AAAA84D94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986332-00A6-41EB-AE50-84D68546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C8-DF53-4394-B867-71A591A11B25}" type="datetimeFigureOut">
              <a:rPr lang="it-IT" smtClean="0"/>
              <a:t>17/set/2021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3B0EE8-7940-4BBC-837A-FA770390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993498-0C1D-4F56-B8F1-F67054F1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3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7D467C-99C3-4E31-9827-07D0D71A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3B55AE-1243-4BF6-998E-C90FFADFC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F1079E-E970-4EBD-920B-9153ADD3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C8-DF53-4394-B867-71A591A11B25}" type="datetimeFigureOut">
              <a:rPr lang="it-IT" smtClean="0"/>
              <a:t>17/set/2021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5CDF94-930A-4DC0-8C84-0560E4C8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061A1F-9C89-4C40-A3BA-5EFA218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99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954424D-275F-4D45-9D79-F77CE865D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6B370B3-662F-49AA-84EF-7D3C65542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749D60-1412-40E4-B833-029E56AC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C8-DF53-4394-B867-71A591A11B25}" type="datetimeFigureOut">
              <a:rPr lang="it-IT" smtClean="0"/>
              <a:t>17/set/2021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1F2F42-BE11-44D9-9065-76BEF866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BDD6F9-A885-457C-8D4F-6948BA81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53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DDD603-B39F-43DD-9FC1-89D15339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6" y="136525"/>
            <a:ext cx="10515600" cy="899173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9E6888-F52B-43C2-BDDB-F20CFCA14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393" y="1396417"/>
            <a:ext cx="11804780" cy="532505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D95535-4ED4-42D8-A261-98185941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C8-DF53-4394-B867-71A591A11B25}" type="datetimeFigureOut">
              <a:rPr lang="it-IT" smtClean="0"/>
              <a:t>17/set/2021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3338F4-ED5A-42D5-81FC-58EB3CE2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1EF00C-0443-4A38-A8F6-5F5FD019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29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FBDCF-7A5D-4F72-AA5E-B7929126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597348-099F-448C-86E6-0B22BCA1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368CD3-58A7-4D37-8FBA-7C7F0938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C8-DF53-4394-B867-71A591A11B25}" type="datetimeFigureOut">
              <a:rPr lang="it-IT" smtClean="0"/>
              <a:t>17/set/2021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EAE493-5C9D-4646-AFFD-AF391089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7978CB-A8B6-44FA-BC7E-AE8D9701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121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372D9C-FE89-4C83-9378-D8FC876B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DE57B-EEC3-487B-BD2F-FE25BDF93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285652-9506-4AD5-97F7-356723BA1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81504C-2EAD-423D-BC82-AEBE4DB7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C8-DF53-4394-B867-71A591A11B25}" type="datetimeFigureOut">
              <a:rPr lang="it-IT" smtClean="0"/>
              <a:t>17/set/2021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3721ED-5A14-43BB-B183-16DA1AE5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3CBF5A-46BF-4BD8-9F05-DFCD6935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43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BF13A7-E927-48DB-B5DF-2858956C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FA0072-D347-4BCA-B52E-23EFB12C9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22DA08-CC3B-484E-9AB6-398671CF5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BB23CA5-67AC-4D7D-82F7-5C1D139EB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B2F879B-B9D8-4911-B8AE-5D7602C11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1B79B63-40D7-4C4B-B0F2-7830F79E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C8-DF53-4394-B867-71A591A11B25}" type="datetimeFigureOut">
              <a:rPr lang="it-IT" smtClean="0"/>
              <a:t>17/set/2021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341AE0A-0588-453C-A8C2-198D1A8D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B8317E-06BF-41B3-902E-5A36242D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612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AF1B29-5190-4BE1-AC5A-C4344B26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08BA064-23B4-48C1-B8CC-828FEE87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C8-DF53-4394-B867-71A591A11B25}" type="datetimeFigureOut">
              <a:rPr lang="it-IT" smtClean="0"/>
              <a:t>17/set/2021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EA72F72-9D70-417F-8A4B-EED2D59A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1501243-D113-4AB4-B4AF-3E2044CA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212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A85F4E5-8E6E-4AE6-B040-64E8D6E1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C8-DF53-4394-B867-71A591A11B25}" type="datetimeFigureOut">
              <a:rPr lang="it-IT" smtClean="0"/>
              <a:t>17/set/2021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4868ABB-203C-46AE-961B-3FABA04A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219953-7442-497D-A79B-75F029B5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49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8C772D-4337-4BDF-8D77-0E3E5735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74B706-A8C4-4912-A056-CA41E9E4A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9104F9C-E4C8-4E00-B511-E17D11401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2C602E-2021-489F-B5DB-35401F06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C8-DF53-4394-B867-71A591A11B25}" type="datetimeFigureOut">
              <a:rPr lang="it-IT" smtClean="0"/>
              <a:t>17/set/2021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AD9F2C-5062-4213-99CF-EC9BE04A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CA0410-4B6F-4312-81C7-7350BEA2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956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4A96A1-4117-472D-8F8B-7E087E9D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419CBF8-7484-405B-BD1A-88F7C44FC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40265C-960E-4DA6-9817-CDF5A286E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F41511-E87F-494E-979B-3A4AC00B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C8-DF53-4394-B867-71A591A11B25}" type="datetimeFigureOut">
              <a:rPr lang="it-IT" smtClean="0"/>
              <a:t>17/set/2021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D7ECC9-B31B-4C90-B2D6-8013A430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50379C-EF05-48C3-AF3D-DC3804C6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36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97F0B31-752C-497A-B6AD-5F07BC11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6E23EF-5BA9-47D6-9214-75D98EFC0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C1E624-667A-46DB-9892-DA9E75B06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B27C8-DF53-4394-B867-71A591A11B25}" type="datetimeFigureOut">
              <a:rPr lang="it-IT" smtClean="0"/>
              <a:t>17/set/2021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4DA0BB-1540-4D62-BAB9-9FEE021CD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98A1A6-7F11-4B34-B4EC-2A46E4E84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73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380A56-6F21-4FE2-8C0F-6E89971C8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0668"/>
            <a:ext cx="9144000" cy="23876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ea typeface="Meiryo UI" panose="020B0400000000000000" pitchFamily="34" charset="-128"/>
                <a:cs typeface="Times New Roman" panose="02020603050405020304" pitchFamily="18" charset="0"/>
              </a:rPr>
              <a:t>App mobile per la fidelizzazione clienti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E9F914-643C-42AB-83EB-4D85831D4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8268"/>
            <a:ext cx="9144000" cy="1192153"/>
          </a:xfrm>
        </p:spPr>
        <p:txBody>
          <a:bodyPr>
            <a:normAutofit/>
          </a:bodyPr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it-IT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Relazione sul tirocinio svolto presso la startup Unipiazza </a:t>
            </a:r>
          </a:p>
          <a:p>
            <a:endParaRPr lang="it-IT" sz="32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643FD2-3AC0-4777-873A-501AAF2B4180}"/>
              </a:ext>
            </a:extLst>
          </p:cNvPr>
          <p:cNvSpPr txBox="1"/>
          <p:nvPr/>
        </p:nvSpPr>
        <p:spPr>
          <a:xfrm>
            <a:off x="2116508" y="5387280"/>
            <a:ext cx="782794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Laureando: Davide Colussi, 1189067</a:t>
            </a:r>
          </a:p>
          <a:p>
            <a:pPr algn="ctr">
              <a:lnSpc>
                <a:spcPct val="150000"/>
              </a:lnSpc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Relatore: prof. Mauro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Migliardi</a:t>
            </a:r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 laurea: 20/09/2021</a:t>
            </a:r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it-IT" dirty="0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28E2AD01-25EA-4EE1-85F3-01D8957BB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71" y="274896"/>
            <a:ext cx="39814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E97EF-0626-4DB4-9B67-8CD77BB3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13" y="439743"/>
            <a:ext cx="10515600" cy="862463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5D2BEF-CD70-4095-AA5A-4B4ADC5A5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13" y="1874982"/>
            <a:ext cx="11804780" cy="5325058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Scalabilità del servizio</a:t>
            </a:r>
          </a:p>
          <a:p>
            <a:pPr>
              <a:lnSpc>
                <a:spcPct val="3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 di sviluppo</a:t>
            </a:r>
          </a:p>
          <a:p>
            <a:pPr>
              <a:lnSpc>
                <a:spcPct val="3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Nuove funzionalità</a:t>
            </a:r>
          </a:p>
          <a:p>
            <a:pPr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49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5161A6-932C-4F5B-8AB7-139745FE6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6" y="1969979"/>
            <a:ext cx="8630816" cy="43888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Servizio di fidelizzazione clienti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Statistiche</a:t>
            </a:r>
          </a:p>
          <a:p>
            <a:pPr>
              <a:lnSpc>
                <a:spcPct val="15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Scopo della tesi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B5E9F15-C42D-4F0D-83E8-A380066A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6" y="594535"/>
            <a:ext cx="3603172" cy="917024"/>
          </a:xfrm>
          <a:prstGeom prst="rect">
            <a:avLst/>
          </a:prstGeom>
        </p:spPr>
      </p:pic>
      <p:pic>
        <p:nvPicPr>
          <p:cNvPr id="4" name="Immagine 3" descr="Immagine che contiene testo, persona, arancia, mano&#10;&#10;Descrizione generata automaticamente">
            <a:extLst>
              <a:ext uri="{FF2B5EF4-FFF2-40B4-BE49-F238E27FC236}">
                <a16:creationId xmlns:a16="http://schemas.microsoft.com/office/drawing/2014/main" id="{FD1FEBE9-86A4-40A0-9C3D-2EA1F908E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513" y="3009705"/>
            <a:ext cx="2686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1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E97EF-0626-4DB4-9B67-8CD77BB3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59" y="407113"/>
            <a:ext cx="10515600" cy="899173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 dei 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CD9326-1BFB-41CB-9F5C-E89882D96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169" y="1396417"/>
            <a:ext cx="11804780" cy="5325058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Obiettivi del servizio</a:t>
            </a:r>
          </a:p>
          <a:p>
            <a:pPr>
              <a:lnSpc>
                <a:spcPct val="3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Dispositivi impiegati (tablet e smartphone)</a:t>
            </a:r>
          </a:p>
          <a:p>
            <a:pPr>
              <a:lnSpc>
                <a:spcPct val="3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Validazione dei requisiti</a:t>
            </a:r>
          </a:p>
        </p:txBody>
      </p:sp>
    </p:spTree>
    <p:extLst>
      <p:ext uri="{BB962C8B-B14F-4D97-AF65-F5344CB8AC3E}">
        <p14:creationId xmlns:p14="http://schemas.microsoft.com/office/powerpoint/2010/main" val="194700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E97EF-0626-4DB4-9B67-8CD77BB3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50" y="230528"/>
            <a:ext cx="10515600" cy="899173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d’uso diretto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ADD31BD-26AC-4C49-B1F7-CFA000656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6" y="1258079"/>
            <a:ext cx="8056346" cy="546339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A052CCE-28B6-42DF-A839-D51301C2F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072" y="680114"/>
            <a:ext cx="3589210" cy="22314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8563722-6278-4C69-B415-137000D08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657" y="3027727"/>
            <a:ext cx="2039755" cy="362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9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E97EF-0626-4DB4-9B67-8CD77BB3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04" y="284544"/>
            <a:ext cx="10515600" cy="899173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d’uso indiretto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2CE1D2-3B6D-4A15-9ACF-31674C42C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04" y="1673276"/>
            <a:ext cx="6367437" cy="498077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D950EB3-8FB4-491A-B7CB-2D6B602DE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530" y="1920970"/>
            <a:ext cx="2008768" cy="448538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2B13992-D07B-444D-8B61-08C4A82A3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301" y="1920970"/>
            <a:ext cx="2033595" cy="448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0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E97EF-0626-4DB4-9B67-8CD77BB3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268931"/>
            <a:ext cx="10515600" cy="862463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architettura informatica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8B0F049-A9AD-4778-806F-1745BB610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20" y="1260646"/>
            <a:ext cx="6384481" cy="5597354"/>
          </a:xfrm>
        </p:spPr>
      </p:pic>
    </p:spTree>
    <p:extLst>
      <p:ext uri="{BB962C8B-B14F-4D97-AF65-F5344CB8AC3E}">
        <p14:creationId xmlns:p14="http://schemas.microsoft.com/office/powerpoint/2010/main" val="199105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E97EF-0626-4DB4-9B67-8CD77BB3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401078"/>
            <a:ext cx="10515600" cy="862463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Comunicazione tra smartphone e tablet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962631-6CEC-4D0A-83A3-14B4E465B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79" y="1694409"/>
            <a:ext cx="11804780" cy="5325058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</a:p>
          <a:p>
            <a:pPr>
              <a:lnSpc>
                <a:spcPct val="300000"/>
              </a:lnSpc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Ably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0CF9A76-FB65-470A-B9E4-491082145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116" y="2688186"/>
            <a:ext cx="7517483" cy="33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0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AA9FD3-1B94-49B5-80DE-BF5F1976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27" y="334667"/>
            <a:ext cx="10515600" cy="899173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Aggiornamento remoto delle app (1)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0AD01A2-F99F-4BD7-9130-C78DEA7C8C7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8588" y="1665288"/>
            <a:ext cx="10858500" cy="4737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0818208-B359-456A-9E31-BB0230E43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97" y="2106597"/>
            <a:ext cx="8831006" cy="385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3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4B3D24-BC37-4724-8EBA-45C21FF8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74" y="238292"/>
            <a:ext cx="10515600" cy="899173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Aggiornamento remoto delle app (2)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222FAE7-8822-43BC-8FD6-E0E05EBD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229" y="1214493"/>
            <a:ext cx="4474089" cy="540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01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96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di Office</vt:lpstr>
      <vt:lpstr>App mobile per la fidelizzazione clienti</vt:lpstr>
      <vt:lpstr>Presentazione standard di PowerPoint</vt:lpstr>
      <vt:lpstr>Analisi dei requisiti</vt:lpstr>
      <vt:lpstr>Caso d’uso diretto</vt:lpstr>
      <vt:lpstr>Caso d’uso indiretto</vt:lpstr>
      <vt:lpstr>Overview architettura informatica</vt:lpstr>
      <vt:lpstr>Comunicazione tra smartphone e tablet</vt:lpstr>
      <vt:lpstr>Aggiornamento remoto delle app (1)</vt:lpstr>
      <vt:lpstr>Aggiornamento remoto delle app (2)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Colussi Davide</dc:creator>
  <cp:lastModifiedBy>Colussi Davide</cp:lastModifiedBy>
  <cp:revision>4</cp:revision>
  <dcterms:created xsi:type="dcterms:W3CDTF">2021-09-16T10:04:06Z</dcterms:created>
  <dcterms:modified xsi:type="dcterms:W3CDTF">2021-09-17T13:07:28Z</dcterms:modified>
</cp:coreProperties>
</file>