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6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8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0CB19-9341-4F6E-B5D9-F6DFF814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18545E-F232-4F2F-A1F9-AAAA84D94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86332-00A6-41EB-AE50-84D68546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3B0EE8-7940-4BBC-837A-FA770390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93498-0C1D-4F56-B8F1-F67054F1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3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D467C-99C3-4E31-9827-07D0D71A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3B55AE-1243-4BF6-998E-C90FFADFC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F1079E-E970-4EBD-920B-9153ADD3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DF94-930A-4DC0-8C84-0560E4C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61A1F-9C89-4C40-A3BA-5EFA218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99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54424D-275F-4D45-9D79-F77CE865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B370B3-662F-49AA-84EF-7D3C6554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49D60-1412-40E4-B833-029E56AC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1F2F42-BE11-44D9-9065-76BEF866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DD6F9-A885-457C-8D4F-6948BA81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5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DD603-B39F-43DD-9FC1-89D15339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6" y="136525"/>
            <a:ext cx="10515600" cy="899173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9E6888-F52B-43C2-BDDB-F20CFCA1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26" y="1396417"/>
            <a:ext cx="11804780" cy="532505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D95535-4ED4-42D8-A261-98185941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338F4-ED5A-42D5-81FC-58EB3CE2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1EF00C-0443-4A38-A8F6-5F5FD01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2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FBDCF-7A5D-4F72-AA5E-B7929126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597348-099F-448C-86E6-0B22BCA1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368CD3-58A7-4D37-8FBA-7C7F0938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EAE493-5C9D-4646-AFFD-AF39108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7978CB-A8B6-44FA-BC7E-AE8D9701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21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72D9C-FE89-4C83-9378-D8FC876B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DE57B-EEC3-487B-BD2F-FE25BDF93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285652-9506-4AD5-97F7-356723BA1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81504C-2EAD-423D-BC82-AEBE4DB7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3721ED-5A14-43BB-B183-16DA1AE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CBF5A-46BF-4BD8-9F05-DFCD6935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4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13A7-E927-48DB-B5DF-2858956C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FA0072-D347-4BCA-B52E-23EFB12C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2DA08-CC3B-484E-9AB6-398671CF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B23CA5-67AC-4D7D-82F7-5C1D139EB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2F879B-B9D8-4911-B8AE-5D7602C11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B79B63-40D7-4C4B-B0F2-7830F79E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41AE0A-0588-453C-A8C2-198D1A8D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B8317E-06BF-41B3-902E-5A36242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1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F1B29-5190-4BE1-AC5A-C4344B26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8BA064-23B4-48C1-B8CC-828FEE87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EA72F72-9D70-417F-8A4B-EED2D59A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501243-D113-4AB4-B4AF-3E2044CA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12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85F4E5-8E6E-4AE6-B040-64E8D6E1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868ABB-203C-46AE-961B-3FABA04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219953-7442-497D-A79B-75F029B5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9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C772D-4337-4BDF-8D77-0E3E5735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4B706-A8C4-4912-A056-CA41E9E4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104F9C-E4C8-4E00-B511-E17D11401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2C602E-2021-489F-B5DB-35401F06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AD9F2C-5062-4213-99CF-EC9BE04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CA0410-4B6F-4312-81C7-7350BEA2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56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A96A1-4117-472D-8F8B-7E087E9D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19CBF8-7484-405B-BD1A-88F7C44FC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40265C-960E-4DA6-9817-CDF5A286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F41511-E87F-494E-979B-3A4AC00B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7ECC9-B31B-4C90-B2D6-8013A430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50379C-EF05-48C3-AF3D-DC3804C6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7F0B31-752C-497A-B6AD-5F07BC11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6E23EF-5BA9-47D6-9214-75D98EFC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C1E624-667A-46DB-9892-DA9E75B0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27C8-DF53-4394-B867-71A591A11B25}" type="datetimeFigureOut">
              <a:rPr lang="it-IT" smtClean="0"/>
              <a:t>16/set/2021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DA0BB-1540-4D62-BAB9-9FEE021C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98A1A6-7F11-4B34-B4EC-2A46E4E8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49B0-BEE5-43FB-A8D6-CFCD68EC3B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73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80A56-6F21-4FE2-8C0F-6E89971C8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ea typeface="Meiryo UI" panose="020B0400000000000000" pitchFamily="34" charset="-128"/>
                <a:cs typeface="Times New Roman" panose="02020603050405020304" pitchFamily="18" charset="0"/>
              </a:rPr>
              <a:t>App mobile per la fidelizzazione clienti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E9F914-643C-42AB-83EB-4D85831D4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7675"/>
            <a:ext cx="9144000" cy="1655762"/>
          </a:xfrm>
        </p:spPr>
        <p:txBody>
          <a:bodyPr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Relazione sul tirocinio svolto presso la startup Unipiazza 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149290"/>
            <a:ext cx="10515600" cy="86246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Comunicazione tra smartphone e tablet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62631-6CEC-4D0A-83A3-14B4E465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pPr>
              <a:lnSpc>
                <a:spcPct val="200000"/>
              </a:lnSpc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Ably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CF9A76-FB65-470A-B9E4-49108214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62" y="2987290"/>
            <a:ext cx="7517483" cy="33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149290"/>
            <a:ext cx="10515600" cy="86246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5D2BEF-CD70-4095-AA5A-4B4ADC5A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t-IT" dirty="0"/>
              <a:t>Successo raggiunto</a:t>
            </a:r>
          </a:p>
          <a:p>
            <a:pPr>
              <a:lnSpc>
                <a:spcPct val="200000"/>
              </a:lnSpc>
            </a:pPr>
            <a:r>
              <a:rPr lang="it-IT" dirty="0"/>
              <a:t>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18724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161A6-932C-4F5B-8AB7-139745FE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1576873"/>
            <a:ext cx="8630816" cy="4388822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Servizio di fidelizzazione clienti</a:t>
            </a:r>
          </a:p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pPr>
              <a:lnSpc>
                <a:spcPct val="3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Statistiche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5E9F15-C42D-4F0D-83E8-A380066A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594535"/>
            <a:ext cx="3603172" cy="9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Scopo della 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D9326-1BFB-41CB-9F5C-E89882D9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D9326-1BFB-41CB-9F5C-E89882D9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d’uso diretto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ADD31BD-26AC-4C49-B1F7-CFA000656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82" y="1383838"/>
            <a:ext cx="8056346" cy="54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D9326-1BFB-41CB-9F5C-E89882D9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d’uso indiretto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2CE1D2-3B6D-4A15-9ACF-31674C42C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95" y="1510905"/>
            <a:ext cx="6367437" cy="4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97EF-0626-4DB4-9B67-8CD77BB3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149290"/>
            <a:ext cx="10515600" cy="862463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architettura informatica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B0F049-A9AD-4778-806F-1745BB610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20" y="862463"/>
            <a:ext cx="6838658" cy="5995537"/>
          </a:xfrm>
        </p:spPr>
      </p:pic>
    </p:spTree>
    <p:extLst>
      <p:ext uri="{BB962C8B-B14F-4D97-AF65-F5344CB8AC3E}">
        <p14:creationId xmlns:p14="http://schemas.microsoft.com/office/powerpoint/2010/main" val="199105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A9FD3-1B94-49B5-80DE-BF5F1976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Realizzazione delle 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CC44BE-6120-499C-A475-7F01FBA4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it-IT" dirty="0"/>
              <a:t>Sviluppo in Android e iOS nativi</a:t>
            </a:r>
          </a:p>
          <a:p>
            <a:pPr>
              <a:lnSpc>
                <a:spcPct val="300000"/>
              </a:lnSpc>
            </a:pPr>
            <a:r>
              <a:rPr lang="it-IT" dirty="0"/>
              <a:t>1 App per i clienti</a:t>
            </a:r>
          </a:p>
          <a:p>
            <a:pPr>
              <a:lnSpc>
                <a:spcPct val="300000"/>
              </a:lnSpc>
            </a:pPr>
            <a:r>
              <a:rPr lang="it-IT" dirty="0"/>
              <a:t>2 App per le attività commerciali</a:t>
            </a:r>
          </a:p>
        </p:txBody>
      </p:sp>
    </p:spTree>
    <p:extLst>
      <p:ext uri="{BB962C8B-B14F-4D97-AF65-F5344CB8AC3E}">
        <p14:creationId xmlns:p14="http://schemas.microsoft.com/office/powerpoint/2010/main" val="180153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A9FD3-1B94-49B5-80DE-BF5F1976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per i clienti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517088-BF94-4CC5-B08F-061BFB99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10" y="1304527"/>
            <a:ext cx="2384811" cy="53250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43C44A4-7D80-40EB-8438-C6EB06E9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48" y="1304527"/>
            <a:ext cx="2420943" cy="53250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B935BE0-F675-4C65-ACC8-E7EA39ADE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018" y="1289844"/>
            <a:ext cx="2420943" cy="53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A9FD3-1B94-49B5-80DE-BF5F1976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per le attività commerciali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3C6C6D-F67D-46D1-9EAB-20E076E7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18" y="1394793"/>
            <a:ext cx="3794861" cy="231018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C7C9D56-B29A-4D33-8973-1E2DD309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18" y="4160324"/>
            <a:ext cx="3794861" cy="23593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B301805-373D-45C2-A506-CADDCA54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66" y="1947629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6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di Office</vt:lpstr>
      <vt:lpstr>App mobile per la fidelizzazione clienti</vt:lpstr>
      <vt:lpstr>Presentazione standard di PowerPoint</vt:lpstr>
      <vt:lpstr>Scopo della tesi</vt:lpstr>
      <vt:lpstr>Analisi dei requisiti</vt:lpstr>
      <vt:lpstr>Analisi dei requisiti</vt:lpstr>
      <vt:lpstr>Overview architettura informatica</vt:lpstr>
      <vt:lpstr>Realizzazione delle app</vt:lpstr>
      <vt:lpstr>App per i clienti</vt:lpstr>
      <vt:lpstr>App per le attività commerciali</vt:lpstr>
      <vt:lpstr>Comunicazione tra smartphone e tablet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Colussi Davide</dc:creator>
  <cp:lastModifiedBy>Colussi Davide</cp:lastModifiedBy>
  <cp:revision>2</cp:revision>
  <dcterms:created xsi:type="dcterms:W3CDTF">2021-09-16T10:04:06Z</dcterms:created>
  <dcterms:modified xsi:type="dcterms:W3CDTF">2021-09-16T10:47:23Z</dcterms:modified>
</cp:coreProperties>
</file>