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Google Shape;164;p4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4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3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</a:t>
            </a:r>
            <a:r>
              <a:rPr b="0" i="0" lang="it-IT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3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8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find more, study better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4"/>
          <p:cNvSpPr txBox="1"/>
          <p:nvPr/>
        </p:nvSpPr>
        <p:spPr>
          <a:xfrm>
            <a:off x="311760" y="2776680"/>
            <a:ext cx="8520120" cy="175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5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 university is</a:t>
            </a:r>
            <a:r>
              <a:rPr b="1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difficult</a:t>
            </a:r>
            <a:r>
              <a:rPr b="0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find notes</a:t>
            </a:r>
            <a:r>
              <a:rPr b="0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audios and other stuff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Usually </a:t>
            </a:r>
            <a:r>
              <a:rPr b="1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different tools </a:t>
            </a:r>
            <a:r>
              <a:rPr b="0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are used instead of a single service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 a chat group an exposed </a:t>
            </a:r>
            <a:r>
              <a:rPr b="1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b="0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is often </a:t>
            </a:r>
            <a:r>
              <a:rPr b="1" i="0" lang="it-IT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ignored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40" cy="233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5"/>
          <p:cNvSpPr txBox="1"/>
          <p:nvPr/>
        </p:nvSpPr>
        <p:spPr>
          <a:xfrm>
            <a:off x="311760" y="3087720"/>
            <a:ext cx="8520120" cy="1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●"/>
            </a:pPr>
            <a:r>
              <a:rPr b="0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Sharing and find well-organized notes from </a:t>
            </a:r>
            <a:r>
              <a:rPr b="1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b="0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universities in </a:t>
            </a:r>
            <a:r>
              <a:rPr b="1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one tool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●"/>
            </a:pPr>
            <a:r>
              <a:rPr b="0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Possibility for the user to realize a </a:t>
            </a:r>
            <a:r>
              <a:rPr b="1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r>
              <a:rPr b="0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b="1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best and favorite notes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●"/>
            </a:pPr>
            <a:r>
              <a:rPr b="1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Efficient </a:t>
            </a:r>
            <a:r>
              <a:rPr b="0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indexing for </a:t>
            </a:r>
            <a:r>
              <a:rPr b="1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  <a:r>
              <a:rPr b="0" i="0" lang="it-IT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for notes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40" cy="239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6"/>
          <p:cNvSpPr txBox="1"/>
          <p:nvPr/>
        </p:nvSpPr>
        <p:spPr>
          <a:xfrm>
            <a:off x="311750" y="2655726"/>
            <a:ext cx="85200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b="0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Users will have </a:t>
            </a:r>
            <a:r>
              <a:rPr b="1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free access</a:t>
            </a:r>
            <a:r>
              <a:rPr b="0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to every note on platform with a simple tap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●"/>
            </a:pPr>
            <a:r>
              <a:rPr b="0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b="1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limit</a:t>
            </a:r>
            <a:r>
              <a:rPr b="0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of space for sharing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●"/>
            </a:pPr>
            <a:r>
              <a:rPr b="0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User experience fully configurable based on their </a:t>
            </a:r>
            <a:r>
              <a:rPr b="1" i="0" lang="it-IT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  <a:endParaRPr b="1" i="0" sz="2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●"/>
            </a:pPr>
            <a:r>
              <a:rPr lang="it-IT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Different point of view because we are students too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9480" y="427320"/>
            <a:ext cx="1815840" cy="181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6"/>
          <p:cNvSpPr/>
          <p:nvPr/>
        </p:nvSpPr>
        <p:spPr>
          <a:xfrm>
            <a:off x="686880" y="427320"/>
            <a:ext cx="3990960" cy="7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Competitors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reach users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7"/>
          <p:cNvSpPr txBox="1"/>
          <p:nvPr/>
        </p:nvSpPr>
        <p:spPr>
          <a:xfrm>
            <a:off x="311760" y="2002680"/>
            <a:ext cx="8520120" cy="155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b="0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Talk to students to gather data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b="0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form </a:t>
            </a:r>
            <a:r>
              <a:rPr b="0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1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interview</a:t>
            </a:r>
            <a:r>
              <a:rPr b="0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people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b="0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b="0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functional </a:t>
            </a:r>
            <a:r>
              <a:rPr b="0" i="0" lang="it-IT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126200">
            <a:off x="7140960" y="466920"/>
            <a:ext cx="1569240" cy="156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for reach the next milestone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8"/>
          <p:cNvSpPr txBox="1"/>
          <p:nvPr/>
        </p:nvSpPr>
        <p:spPr>
          <a:xfrm>
            <a:off x="311760" y="1730520"/>
            <a:ext cx="8520120" cy="2277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5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1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r>
              <a:rPr b="0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with users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Analyze </a:t>
            </a:r>
            <a:r>
              <a:rPr b="1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competitors </a:t>
            </a:r>
            <a:r>
              <a:rPr b="0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(platforms and apps)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Synthesize </a:t>
            </a:r>
            <a:r>
              <a:rPr b="1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possible solutions</a:t>
            </a:r>
            <a:r>
              <a:rPr b="0" i="0" lang="it-IT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based on users’ experiences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42200">
            <a:off x="6382800" y="-153000"/>
            <a:ext cx="3400200" cy="3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9"/>
          <p:cNvSpPr txBox="1"/>
          <p:nvPr/>
        </p:nvSpPr>
        <p:spPr>
          <a:xfrm>
            <a:off x="397135" y="252885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team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9"/>
          <p:cNvSpPr/>
          <p:nvPr/>
        </p:nvSpPr>
        <p:spPr>
          <a:xfrm>
            <a:off x="397125" y="825275"/>
            <a:ext cx="3629400" cy="2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front end - Davide Brian Di Campi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front end - Marco Collalti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 end - Michele Dilollo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 end - Riccardo Pagliuca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UI  -Tiziano Colagrossi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UI  - Lucian Medrihan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00" y="3228120"/>
            <a:ext cx="1682640" cy="1682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59"/>
          <p:cNvSpPr txBox="1"/>
          <p:nvPr/>
        </p:nvSpPr>
        <p:spPr>
          <a:xfrm>
            <a:off x="4268475" y="2653550"/>
            <a:ext cx="4417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9"/>
          <p:cNvSpPr txBox="1"/>
          <p:nvPr/>
        </p:nvSpPr>
        <p:spPr>
          <a:xfrm>
            <a:off x="4026575" y="2737325"/>
            <a:ext cx="27888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/>
              <a:t>Why us?</a:t>
            </a:r>
            <a:endParaRPr sz="2600"/>
          </a:p>
        </p:txBody>
      </p:sp>
      <p:sp>
        <p:nvSpPr>
          <p:cNvPr id="262" name="Google Shape;262;p59"/>
          <p:cNvSpPr txBox="1"/>
          <p:nvPr/>
        </p:nvSpPr>
        <p:spPr>
          <a:xfrm>
            <a:off x="3066175" y="3407650"/>
            <a:ext cx="106800" cy="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9"/>
          <p:cNvSpPr txBox="1"/>
          <p:nvPr/>
        </p:nvSpPr>
        <p:spPr>
          <a:xfrm>
            <a:off x="4026575" y="3436125"/>
            <a:ext cx="47451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 are all Computer Science students and during this years we needed a service like this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