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19bd68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19bd68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it">
                <a:solidFill>
                  <a:schemeClr val="lt1"/>
                </a:solidFill>
              </a:rPr>
              <a:t>Univer</a:t>
            </a:r>
            <a:r>
              <a:rPr lang="it">
                <a:solidFill>
                  <a:schemeClr val="lt1"/>
                </a:solidFill>
              </a:rPr>
              <a:t>City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2"/>
                </a:solidFill>
              </a:rPr>
              <a:t>find more, study better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776700"/>
            <a:ext cx="85206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In university is</a:t>
            </a:r>
            <a:r>
              <a:rPr b="1" lang="it" sz="2400">
                <a:latin typeface="Calibri"/>
                <a:ea typeface="Calibri"/>
                <a:cs typeface="Calibri"/>
                <a:sym typeface="Calibri"/>
              </a:rPr>
              <a:t> difficult</a:t>
            </a: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it" sz="2400">
                <a:latin typeface="Calibri"/>
                <a:ea typeface="Calibri"/>
                <a:cs typeface="Calibri"/>
                <a:sym typeface="Calibri"/>
              </a:rPr>
              <a:t>find notes</a:t>
            </a: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, audio and other stuff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1" lang="it" sz="2400">
                <a:latin typeface="Calibri"/>
                <a:ea typeface="Calibri"/>
                <a:cs typeface="Calibri"/>
                <a:sym typeface="Calibri"/>
              </a:rPr>
              <a:t>different tools </a:t>
            </a: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are used instead of a single service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In a chat group an exposed </a:t>
            </a:r>
            <a:r>
              <a:rPr b="1" lang="it" sz="240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it" sz="2400">
                <a:latin typeface="Calibri"/>
                <a:ea typeface="Calibri"/>
                <a:cs typeface="Calibri"/>
                <a:sym typeface="Calibri"/>
              </a:rPr>
              <a:t> is often </a:t>
            </a:r>
            <a:r>
              <a:rPr b="1" lang="it" sz="2400">
                <a:latin typeface="Calibri"/>
                <a:ea typeface="Calibri"/>
                <a:cs typeface="Calibri"/>
                <a:sym typeface="Calibri"/>
              </a:rPr>
              <a:t>ignored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5" cy="23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087650"/>
            <a:ext cx="8520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Sharing and find well-organized notes from </a:t>
            </a: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 universities in </a:t>
            </a: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one tool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Possibility for the user to realize a </a:t>
            </a: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book</a:t>
            </a: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the best and favorite notes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Efficient </a:t>
            </a: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indexing for </a:t>
            </a: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searching</a:t>
            </a: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 for notes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9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655700"/>
            <a:ext cx="85206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>
                <a:latin typeface="Calibri"/>
                <a:ea typeface="Calibri"/>
                <a:cs typeface="Calibri"/>
                <a:sym typeface="Calibri"/>
              </a:rPr>
              <a:t>Users will have </a:t>
            </a:r>
            <a:r>
              <a:rPr b="1" lang="it" sz="2200">
                <a:latin typeface="Calibri"/>
                <a:ea typeface="Calibri"/>
                <a:cs typeface="Calibri"/>
                <a:sym typeface="Calibri"/>
              </a:rPr>
              <a:t>free acces</a:t>
            </a:r>
            <a:r>
              <a:rPr lang="it" sz="2200">
                <a:latin typeface="Calibri"/>
                <a:ea typeface="Calibri"/>
                <a:cs typeface="Calibri"/>
                <a:sym typeface="Calibri"/>
              </a:rPr>
              <a:t> to every notes on platform with a simple tap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it" sz="2200"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1" lang="it" sz="2200"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lang="it" sz="2200">
                <a:latin typeface="Calibri"/>
                <a:ea typeface="Calibri"/>
                <a:cs typeface="Calibri"/>
                <a:sym typeface="Calibri"/>
              </a:rPr>
              <a:t> of space for sharing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it" sz="2200">
                <a:latin typeface="Calibri"/>
                <a:ea typeface="Calibri"/>
                <a:cs typeface="Calibri"/>
                <a:sym typeface="Calibri"/>
              </a:rPr>
              <a:t>User experience fully configurable based on their </a:t>
            </a:r>
            <a:r>
              <a:rPr b="1" lang="it" sz="2200">
                <a:latin typeface="Calibri"/>
                <a:ea typeface="Calibri"/>
                <a:cs typeface="Calibri"/>
                <a:sym typeface="Calibri"/>
              </a:rPr>
              <a:t>needs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500" y="427325"/>
            <a:ext cx="1816250" cy="18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86800" y="427325"/>
            <a:ext cx="3991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Competitors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How to reach users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002700"/>
            <a:ext cx="8520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Talk to students to gather data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Create a </a:t>
            </a:r>
            <a:r>
              <a:rPr b="1" lang="it" sz="2200"/>
              <a:t>form </a:t>
            </a:r>
            <a:r>
              <a:rPr lang="it" sz="2200"/>
              <a:t>to</a:t>
            </a:r>
            <a:r>
              <a:rPr b="1" lang="it" sz="2200"/>
              <a:t> interview</a:t>
            </a:r>
            <a:r>
              <a:rPr lang="it" sz="2200"/>
              <a:t> people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Create a </a:t>
            </a:r>
            <a:r>
              <a:rPr b="1" lang="it" sz="2200"/>
              <a:t>simple</a:t>
            </a:r>
            <a:r>
              <a:rPr lang="it" sz="2200"/>
              <a:t> and </a:t>
            </a:r>
            <a:r>
              <a:rPr b="1" lang="it" sz="2200"/>
              <a:t>functional </a:t>
            </a:r>
            <a:r>
              <a:rPr lang="it" sz="2200"/>
              <a:t>service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26040">
            <a:off x="7141372" y="467097"/>
            <a:ext cx="1569600" cy="15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Plan for reach the next milestone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730625"/>
            <a:ext cx="8520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Interact</a:t>
            </a:r>
            <a:r>
              <a:rPr lang="it" sz="2400"/>
              <a:t> with users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Analyze </a:t>
            </a:r>
            <a:r>
              <a:rPr b="1" lang="it" sz="2400"/>
              <a:t>competitors </a:t>
            </a:r>
            <a:r>
              <a:rPr lang="it" sz="2400"/>
              <a:t>(platforms and apps)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Synthesize </a:t>
            </a:r>
            <a:r>
              <a:rPr b="1" lang="it" sz="2400"/>
              <a:t>possible solutions</a:t>
            </a:r>
            <a:r>
              <a:rPr lang="it" sz="2400"/>
              <a:t> based on users’ experiences</a:t>
            </a:r>
            <a:endParaRPr sz="24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41905">
            <a:off x="6383025" y="-153275"/>
            <a:ext cx="3400724" cy="34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Our team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537625" y="1595550"/>
            <a:ext cx="42285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Davide Brian Di Campi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Marco Collalti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Michele Dilollo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Riccardo Pagliuca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Tiziano Colagrossi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Lucian Medrihan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75300" y="1595550"/>
            <a:ext cx="42285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end -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end -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end -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end -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 -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 -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00" y="3228050"/>
            <a:ext cx="1682825" cy="16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