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596920-2CDB-4DF6-85E6-49555A3C0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F58C4C-C8B0-4711-A01B-FFC8F770D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0DE983-AEE6-4A6C-8514-C991FD01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070-5D9D-4B07-8C2E-2980DA8127C8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B1D4B2-BAF3-46F7-BC78-22BF26E2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5955E1-8A53-4811-AAD4-1A000BE5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31A7-B454-4317-B4B9-FF66008C7C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939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1BB46-F859-4296-8D22-EEEB9AA9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1688B1-B533-471F-91B5-CE5E5A4CA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D248A0-4E55-4E25-A754-2FA343AB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070-5D9D-4B07-8C2E-2980DA8127C8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59F417-0498-48AF-8637-5977FFA3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7DD7DA-5115-470C-9892-CCB27190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31A7-B454-4317-B4B9-FF66008C7C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096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C83A887-E854-48EB-AC13-2CECAF29A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7F9045-BAB5-4033-9109-C2A12FE74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3630AF-E19C-481E-8BA6-4DB55F0C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070-5D9D-4B07-8C2E-2980DA8127C8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E03225-0FDC-425E-BDBF-3D972692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370F12-A6A5-4F54-9A15-A4052B65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31A7-B454-4317-B4B9-FF66008C7C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24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550BCA-DA86-46A0-BC22-0C1D659C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29D080-A73F-4758-A685-86B51877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7641A6-1E46-4B38-B4E4-9B4A42D4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070-5D9D-4B07-8C2E-2980DA8127C8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EAF83C-CAFB-48A7-954A-01FBE451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758748-5489-4D65-AF9A-6C140B44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31A7-B454-4317-B4B9-FF66008C7C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82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7941A-1B96-4992-B01C-94A6F8A6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9CFCCA-9233-4ED4-9D22-7BC634C2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50D152-21F4-4925-B21E-C3D4A0A4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070-5D9D-4B07-8C2E-2980DA8127C8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47A14-6A78-4363-A1AD-7E97B471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34A631-8D64-4BDF-8742-C22E0F3A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31A7-B454-4317-B4B9-FF66008C7C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50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95C2A-046B-4DAB-AA57-94B78BAE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557FD1-A1E7-4F89-891F-E7DF6CEC4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7D2D33-E275-47D6-B111-CD523F4B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0AD460-86AE-4175-A19A-61227541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070-5D9D-4B07-8C2E-2980DA8127C8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5757798-975F-40DC-9202-82726F01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5D535A-B111-45D1-97D3-BE5C24F4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31A7-B454-4317-B4B9-FF66008C7C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96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C1E48-BDA0-4B88-8E34-80298F22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D10F87-F9E4-464C-A514-5374372E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072C75-0EF6-4AEE-9643-03858D2F3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E3E6B0-5BCB-404E-8782-8102CED6C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15F7F8B-1EAE-4393-9B1F-C7062ABF3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46D00E2-7221-4B16-BBB3-223979B7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070-5D9D-4B07-8C2E-2980DA8127C8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0FB3A0-6424-4B3F-942A-F2336EAE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3F2BF68-A448-40CA-851A-C4B57003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31A7-B454-4317-B4B9-FF66008C7C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06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4867AE-304C-41D2-969D-8494548F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45C5288-823E-4FA1-BE57-CD8B73F3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070-5D9D-4B07-8C2E-2980DA8127C8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1570BF-C20E-4453-943E-0B8390AB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0493B4-A45B-4B17-AB69-CC9239E0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31A7-B454-4317-B4B9-FF66008C7C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51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BB9A20A-E14C-4ADF-B088-CDAADC23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070-5D9D-4B07-8C2E-2980DA8127C8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25CE813-2807-4558-9231-A95DDCD0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CF7C85-3645-4A62-AF3A-09B7AE01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31A7-B454-4317-B4B9-FF66008C7C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854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4AACBF-61E8-45B2-930C-7793BD07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554975-6FE5-48F6-997D-237E66BA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D30C70-6DFF-4A67-A83C-5ECA80A97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52F56D-E624-4986-857B-8257CE56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070-5D9D-4B07-8C2E-2980DA8127C8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EC71FB-FD32-451A-A811-D86B3940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7DCB78-8F5E-4F6F-8E16-AE306B36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31A7-B454-4317-B4B9-FF66008C7C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000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20A24-30BA-44A2-A924-F9D0959B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41DA3DE-949B-4929-94A2-7AE75D525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B8F4C3-289B-4BC5-A244-F8FB453E6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716740-8855-4D9E-80AF-57B6B407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070-5D9D-4B07-8C2E-2980DA8127C8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13E591-003B-404D-BAEA-8F0A3522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F6DFFA-1FED-466E-B09F-98FC1481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31A7-B454-4317-B4B9-FF66008C7C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65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1D5900-3429-4FE6-9A83-09349AC5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99B08A-1D1F-4BB5-99DE-01BC72240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7ED534-4FCF-41CE-BF03-D2D7A41F4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55070-5D9D-4B07-8C2E-2980DA8127C8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7F33D6-8742-4A07-AF8C-171A43D56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DA73B8-DB17-4934-B651-8EF55C2C3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D31A7-B454-4317-B4B9-FF66008C7C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34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1691C59A-1095-4F0A-9DA8-24C27693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186" y="560318"/>
            <a:ext cx="1279249" cy="127924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07E46C0-91F3-4BAC-8F30-766EB1093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2" y="5021746"/>
            <a:ext cx="1180241" cy="127593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0FA41CCC-45BE-494B-8C88-7E85B0859536}"/>
              </a:ext>
            </a:extLst>
          </p:cNvPr>
          <p:cNvSpPr/>
          <p:nvPr/>
        </p:nvSpPr>
        <p:spPr>
          <a:xfrm>
            <a:off x="2407128" y="1620286"/>
            <a:ext cx="2871705" cy="34914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API GATEWAY </a:t>
            </a:r>
          </a:p>
          <a:p>
            <a:pPr algn="ctr"/>
            <a:r>
              <a:rPr lang="it-IT" sz="2800" dirty="0">
                <a:solidFill>
                  <a:schemeClr val="tx1"/>
                </a:solidFill>
              </a:rPr>
              <a:t>–</a:t>
            </a:r>
          </a:p>
          <a:p>
            <a:pPr algn="ctr"/>
            <a:r>
              <a:rPr lang="it-IT" sz="2800" dirty="0">
                <a:solidFill>
                  <a:schemeClr val="tx1"/>
                </a:solidFill>
              </a:rPr>
              <a:t>LOAD BALANCER 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6A2C72A-B462-4B4C-AA9B-36F0A71A8F33}"/>
              </a:ext>
            </a:extLst>
          </p:cNvPr>
          <p:cNvSpPr/>
          <p:nvPr/>
        </p:nvSpPr>
        <p:spPr>
          <a:xfrm>
            <a:off x="5960377" y="695946"/>
            <a:ext cx="2391254" cy="5174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APPLICATION SERVER</a:t>
            </a:r>
          </a:p>
          <a:p>
            <a:pPr algn="ctr"/>
            <a:r>
              <a:rPr lang="it-IT" sz="3200" dirty="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it-IT" sz="3200" dirty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it-IT" sz="3200" dirty="0">
                <a:solidFill>
                  <a:schemeClr val="tx1"/>
                </a:solidFill>
              </a:rPr>
              <a:t>SERVICES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F1A2299A-B46A-4669-BA77-075CB843D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22" y="695946"/>
            <a:ext cx="924340" cy="92434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151E315C-342D-49FC-B269-B60C27349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22" y="2560982"/>
            <a:ext cx="924340" cy="92434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24F7979-BD9B-4ED6-8E4D-054305179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22" y="4992198"/>
            <a:ext cx="924340" cy="92434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85C01C7-9F13-46F5-9B30-11027405D8AE}"/>
              </a:ext>
            </a:extLst>
          </p:cNvPr>
          <p:cNvSpPr txBox="1"/>
          <p:nvPr/>
        </p:nvSpPr>
        <p:spPr>
          <a:xfrm>
            <a:off x="10731161" y="973450"/>
            <a:ext cx="109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Accounts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0C2E6EA-C05C-4FBC-9F2B-86EFC196E976}"/>
              </a:ext>
            </a:extLst>
          </p:cNvPr>
          <p:cNvSpPr txBox="1"/>
          <p:nvPr/>
        </p:nvSpPr>
        <p:spPr>
          <a:xfrm>
            <a:off x="10548730" y="5230810"/>
            <a:ext cx="155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Documents</a:t>
            </a:r>
            <a:endParaRPr lang="it-IT" dirty="0"/>
          </a:p>
          <a:p>
            <a:r>
              <a:rPr lang="it-IT" dirty="0"/>
              <a:t>(key-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db</a:t>
            </a:r>
            <a:r>
              <a:rPr lang="it-IT" dirty="0"/>
              <a:t>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EBB62E7-253B-4B19-A7AC-C1184C9A3977}"/>
              </a:ext>
            </a:extLst>
          </p:cNvPr>
          <p:cNvSpPr txBox="1"/>
          <p:nvPr/>
        </p:nvSpPr>
        <p:spPr>
          <a:xfrm>
            <a:off x="9700407" y="3589332"/>
            <a:ext cx="2491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Metadata</a:t>
            </a:r>
          </a:p>
          <a:p>
            <a:r>
              <a:rPr lang="it-IT" dirty="0"/>
              <a:t>(</a:t>
            </a:r>
            <a:r>
              <a:rPr lang="it-IT" dirty="0" err="1"/>
              <a:t>document-oriented</a:t>
            </a:r>
            <a:r>
              <a:rPr lang="it-IT" dirty="0"/>
              <a:t> </a:t>
            </a:r>
            <a:r>
              <a:rPr lang="it-IT" dirty="0" err="1"/>
              <a:t>db</a:t>
            </a:r>
            <a:r>
              <a:rPr lang="it-IT" dirty="0"/>
              <a:t>)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E972DE2-3606-47CF-8FDF-3C8F0A6DFE92}"/>
              </a:ext>
            </a:extLst>
          </p:cNvPr>
          <p:cNvSpPr/>
          <p:nvPr/>
        </p:nvSpPr>
        <p:spPr>
          <a:xfrm>
            <a:off x="9039242" y="143902"/>
            <a:ext cx="1398899" cy="3445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DATABASES</a:t>
            </a:r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3EFB9A1D-EBD8-4A47-ADE3-4D16170E498F}"/>
              </a:ext>
            </a:extLst>
          </p:cNvPr>
          <p:cNvSpPr/>
          <p:nvPr/>
        </p:nvSpPr>
        <p:spPr>
          <a:xfrm>
            <a:off x="5370960" y="2647757"/>
            <a:ext cx="464166" cy="4431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29F502C3-91CC-4DF8-AA40-00E5EEF99885}"/>
              </a:ext>
            </a:extLst>
          </p:cNvPr>
          <p:cNvSpPr/>
          <p:nvPr/>
        </p:nvSpPr>
        <p:spPr>
          <a:xfrm rot="10800000">
            <a:off x="5346686" y="3293230"/>
            <a:ext cx="435174" cy="46685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655EEBF8-E093-451D-A839-0F6C59F84A8B}"/>
              </a:ext>
            </a:extLst>
          </p:cNvPr>
          <p:cNvSpPr/>
          <p:nvPr/>
        </p:nvSpPr>
        <p:spPr>
          <a:xfrm rot="1731070">
            <a:off x="1428891" y="900928"/>
            <a:ext cx="680775" cy="33185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F737AEAF-477F-4C8D-B66E-7B99CC55B816}"/>
              </a:ext>
            </a:extLst>
          </p:cNvPr>
          <p:cNvSpPr/>
          <p:nvPr/>
        </p:nvSpPr>
        <p:spPr>
          <a:xfrm rot="12538427">
            <a:off x="1149983" y="1355434"/>
            <a:ext cx="588294" cy="33185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7F430714-C593-476F-95B3-99403CB34FE3}"/>
              </a:ext>
            </a:extLst>
          </p:cNvPr>
          <p:cNvSpPr/>
          <p:nvPr/>
        </p:nvSpPr>
        <p:spPr>
          <a:xfrm rot="18999865">
            <a:off x="1313346" y="4708652"/>
            <a:ext cx="662332" cy="33185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CE4D8AE1-16FE-487F-9635-ECBD9A0E83C8}"/>
              </a:ext>
            </a:extLst>
          </p:cNvPr>
          <p:cNvSpPr/>
          <p:nvPr/>
        </p:nvSpPr>
        <p:spPr>
          <a:xfrm rot="8207222">
            <a:off x="1563710" y="5180269"/>
            <a:ext cx="715018" cy="33185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E32A17B7-448C-4A94-91AA-CB7F29AF61AB}"/>
              </a:ext>
            </a:extLst>
          </p:cNvPr>
          <p:cNvSpPr/>
          <p:nvPr/>
        </p:nvSpPr>
        <p:spPr>
          <a:xfrm rot="20251429">
            <a:off x="8543683" y="974152"/>
            <a:ext cx="405080" cy="30296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1DB6F599-B86C-4341-8386-B7941BCD84EE}"/>
              </a:ext>
            </a:extLst>
          </p:cNvPr>
          <p:cNvSpPr/>
          <p:nvPr/>
        </p:nvSpPr>
        <p:spPr>
          <a:xfrm rot="9205802">
            <a:off x="8683230" y="1274465"/>
            <a:ext cx="405080" cy="30296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FABC2331-86F3-476E-80CA-18926777BDEB}"/>
              </a:ext>
            </a:extLst>
          </p:cNvPr>
          <p:cNvSpPr/>
          <p:nvPr/>
        </p:nvSpPr>
        <p:spPr>
          <a:xfrm>
            <a:off x="8620939" y="2717833"/>
            <a:ext cx="405080" cy="30296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17F7E804-67A2-45C5-95CC-07A39D8E99E7}"/>
              </a:ext>
            </a:extLst>
          </p:cNvPr>
          <p:cNvSpPr/>
          <p:nvPr/>
        </p:nvSpPr>
        <p:spPr>
          <a:xfrm rot="10619763">
            <a:off x="8601704" y="3037224"/>
            <a:ext cx="405080" cy="30296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5F26FBDC-8F7E-469E-BB31-41DB11B774DD}"/>
              </a:ext>
            </a:extLst>
          </p:cNvPr>
          <p:cNvSpPr/>
          <p:nvPr/>
        </p:nvSpPr>
        <p:spPr>
          <a:xfrm rot="1714796">
            <a:off x="8753320" y="5033427"/>
            <a:ext cx="405080" cy="30296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a destra 34">
            <a:extLst>
              <a:ext uri="{FF2B5EF4-FFF2-40B4-BE49-F238E27FC236}">
                <a16:creationId xmlns:a16="http://schemas.microsoft.com/office/drawing/2014/main" id="{9761EBD6-C448-4CB7-BFB7-F64D3D2242D0}"/>
              </a:ext>
            </a:extLst>
          </p:cNvPr>
          <p:cNvSpPr/>
          <p:nvPr/>
        </p:nvSpPr>
        <p:spPr>
          <a:xfrm rot="12269169">
            <a:off x="8576370" y="5338629"/>
            <a:ext cx="405080" cy="30296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35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56481150-96A6-4644-98E3-9A239774CFE9}"/>
              </a:ext>
            </a:extLst>
          </p:cNvPr>
          <p:cNvSpPr/>
          <p:nvPr/>
        </p:nvSpPr>
        <p:spPr>
          <a:xfrm>
            <a:off x="360908" y="646146"/>
            <a:ext cx="8113092" cy="55657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3E1D60D-AD22-4FD5-A50E-028415DC217A}"/>
              </a:ext>
            </a:extLst>
          </p:cNvPr>
          <p:cNvSpPr/>
          <p:nvPr/>
        </p:nvSpPr>
        <p:spPr>
          <a:xfrm>
            <a:off x="5789036" y="1342782"/>
            <a:ext cx="1864201" cy="11080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Users management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C47BCA2-C435-46D5-8B7D-F8E218858835}"/>
              </a:ext>
            </a:extLst>
          </p:cNvPr>
          <p:cNvSpPr/>
          <p:nvPr/>
        </p:nvSpPr>
        <p:spPr>
          <a:xfrm>
            <a:off x="4755995" y="3894026"/>
            <a:ext cx="1835533" cy="12382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err="1">
                <a:solidFill>
                  <a:schemeClr val="tx1"/>
                </a:solidFill>
              </a:rPr>
              <a:t>Documents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>
                <a:solidFill>
                  <a:schemeClr val="tx1"/>
                </a:solidFill>
              </a:rPr>
              <a:t>requests</a:t>
            </a:r>
            <a:endParaRPr lang="it-IT" sz="2800" dirty="0">
              <a:solidFill>
                <a:schemeClr val="tx1"/>
              </a:solidFill>
            </a:endParaRP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E161B05D-44BC-4891-9CF4-6E97DB1AC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22" y="695946"/>
            <a:ext cx="924340" cy="92434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344D9A50-51DF-4A97-80C0-C94F318FD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22" y="2560982"/>
            <a:ext cx="924340" cy="924340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13E6552B-9232-4FA9-AE3C-90A0E8DD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22" y="4992198"/>
            <a:ext cx="924340" cy="92434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25AFEDF-0792-4B35-BBA4-C6EB92F0E621}"/>
              </a:ext>
            </a:extLst>
          </p:cNvPr>
          <p:cNvSpPr txBox="1"/>
          <p:nvPr/>
        </p:nvSpPr>
        <p:spPr>
          <a:xfrm>
            <a:off x="10731161" y="973450"/>
            <a:ext cx="109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Accounts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3823D5A-F908-4775-BCC0-720B0149D34E}"/>
              </a:ext>
            </a:extLst>
          </p:cNvPr>
          <p:cNvSpPr txBox="1"/>
          <p:nvPr/>
        </p:nvSpPr>
        <p:spPr>
          <a:xfrm>
            <a:off x="10548730" y="5230810"/>
            <a:ext cx="155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Documents</a:t>
            </a:r>
            <a:endParaRPr lang="it-IT" dirty="0"/>
          </a:p>
          <a:p>
            <a:r>
              <a:rPr lang="it-IT" dirty="0"/>
              <a:t>(key-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db</a:t>
            </a:r>
            <a:r>
              <a:rPr lang="it-IT" dirty="0"/>
              <a:t>)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6381755-A94B-4443-AA60-ACB01775AC6C}"/>
              </a:ext>
            </a:extLst>
          </p:cNvPr>
          <p:cNvSpPr txBox="1"/>
          <p:nvPr/>
        </p:nvSpPr>
        <p:spPr>
          <a:xfrm>
            <a:off x="9700407" y="3589332"/>
            <a:ext cx="2491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Metadata</a:t>
            </a:r>
          </a:p>
          <a:p>
            <a:r>
              <a:rPr lang="it-IT" dirty="0"/>
              <a:t>(</a:t>
            </a:r>
            <a:r>
              <a:rPr lang="it-IT" dirty="0" err="1"/>
              <a:t>document-oriented</a:t>
            </a:r>
            <a:r>
              <a:rPr lang="it-IT" dirty="0"/>
              <a:t> </a:t>
            </a:r>
            <a:r>
              <a:rPr lang="it-IT" dirty="0" err="1"/>
              <a:t>db</a:t>
            </a:r>
            <a:r>
              <a:rPr lang="it-IT" dirty="0"/>
              <a:t>)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292D9B21-493F-4B04-B2A8-B4B4C7446BE7}"/>
              </a:ext>
            </a:extLst>
          </p:cNvPr>
          <p:cNvSpPr/>
          <p:nvPr/>
        </p:nvSpPr>
        <p:spPr>
          <a:xfrm>
            <a:off x="9039242" y="143902"/>
            <a:ext cx="1398899" cy="3445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DATABASES</a:t>
            </a:r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B6AE2387-7C66-464A-92A0-212C405CCE51}"/>
              </a:ext>
            </a:extLst>
          </p:cNvPr>
          <p:cNvSpPr/>
          <p:nvPr/>
        </p:nvSpPr>
        <p:spPr>
          <a:xfrm rot="20659724">
            <a:off x="7843661" y="1180927"/>
            <a:ext cx="1136723" cy="323708"/>
          </a:xfrm>
          <a:prstGeom prst="rightArrow">
            <a:avLst>
              <a:gd name="adj1" fmla="val 48154"/>
              <a:gd name="adj2" fmla="val 4439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Freccia a destra 37">
            <a:extLst>
              <a:ext uri="{FF2B5EF4-FFF2-40B4-BE49-F238E27FC236}">
                <a16:creationId xmlns:a16="http://schemas.microsoft.com/office/drawing/2014/main" id="{371A2242-CF14-4EDA-933C-BDE364587C15}"/>
              </a:ext>
            </a:extLst>
          </p:cNvPr>
          <p:cNvSpPr/>
          <p:nvPr/>
        </p:nvSpPr>
        <p:spPr>
          <a:xfrm rot="9803426">
            <a:off x="7980476" y="1559996"/>
            <a:ext cx="1136723" cy="323708"/>
          </a:xfrm>
          <a:prstGeom prst="rightArrow">
            <a:avLst>
              <a:gd name="adj1" fmla="val 48154"/>
              <a:gd name="adj2" fmla="val 4439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reccia a destra 39">
            <a:extLst>
              <a:ext uri="{FF2B5EF4-FFF2-40B4-BE49-F238E27FC236}">
                <a16:creationId xmlns:a16="http://schemas.microsoft.com/office/drawing/2014/main" id="{93B956F6-ABEB-4428-8205-C25F927D41FE}"/>
              </a:ext>
            </a:extLst>
          </p:cNvPr>
          <p:cNvSpPr/>
          <p:nvPr/>
        </p:nvSpPr>
        <p:spPr>
          <a:xfrm rot="1278478">
            <a:off x="7930517" y="4472816"/>
            <a:ext cx="1136723" cy="323708"/>
          </a:xfrm>
          <a:prstGeom prst="rightArrow">
            <a:avLst>
              <a:gd name="adj1" fmla="val 48154"/>
              <a:gd name="adj2" fmla="val 4439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F5C169A6-B3D8-4D65-AB08-F950126BBEBC}"/>
              </a:ext>
            </a:extLst>
          </p:cNvPr>
          <p:cNvSpPr/>
          <p:nvPr/>
        </p:nvSpPr>
        <p:spPr>
          <a:xfrm rot="11823613">
            <a:off x="7769457" y="4970385"/>
            <a:ext cx="1136723" cy="323708"/>
          </a:xfrm>
          <a:prstGeom prst="rightArrow">
            <a:avLst>
              <a:gd name="adj1" fmla="val 48154"/>
              <a:gd name="adj2" fmla="val 4439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B084CB11-1B18-4C10-A352-B29F8FBF55BF}"/>
              </a:ext>
            </a:extLst>
          </p:cNvPr>
          <p:cNvSpPr/>
          <p:nvPr/>
        </p:nvSpPr>
        <p:spPr>
          <a:xfrm>
            <a:off x="3183764" y="1342781"/>
            <a:ext cx="1864201" cy="11080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App. Server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164DEDC1-80EA-41D6-97A3-2751207DF62B}"/>
              </a:ext>
            </a:extLst>
          </p:cNvPr>
          <p:cNvSpPr/>
          <p:nvPr/>
        </p:nvSpPr>
        <p:spPr>
          <a:xfrm>
            <a:off x="653813" y="1342781"/>
            <a:ext cx="1864201" cy="11080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</a:rPr>
              <a:t>Automatic</a:t>
            </a:r>
            <a:r>
              <a:rPr lang="it-IT" sz="2400" dirty="0">
                <a:solidFill>
                  <a:schemeClr val="tx1"/>
                </a:solidFill>
              </a:rPr>
              <a:t> mashup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1C418C59-95ED-4A50-8E84-F98F1E502F01}"/>
              </a:ext>
            </a:extLst>
          </p:cNvPr>
          <p:cNvSpPr/>
          <p:nvPr/>
        </p:nvSpPr>
        <p:spPr>
          <a:xfrm>
            <a:off x="1619434" y="3894025"/>
            <a:ext cx="1835533" cy="12382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</a:rPr>
              <a:t>Documents</a:t>
            </a:r>
            <a:r>
              <a:rPr lang="it-IT" sz="2400" dirty="0">
                <a:solidFill>
                  <a:schemeClr val="tx1"/>
                </a:solidFill>
              </a:rPr>
              <a:t> and tags update</a:t>
            </a:r>
          </a:p>
        </p:txBody>
      </p:sp>
      <p:sp>
        <p:nvSpPr>
          <p:cNvPr id="48" name="Freccia a destra 47">
            <a:extLst>
              <a:ext uri="{FF2B5EF4-FFF2-40B4-BE49-F238E27FC236}">
                <a16:creationId xmlns:a16="http://schemas.microsoft.com/office/drawing/2014/main" id="{EEBCBE59-CC3D-451B-BF61-1D58142C09DF}"/>
              </a:ext>
            </a:extLst>
          </p:cNvPr>
          <p:cNvSpPr/>
          <p:nvPr/>
        </p:nvSpPr>
        <p:spPr>
          <a:xfrm>
            <a:off x="7911447" y="2695768"/>
            <a:ext cx="1136723" cy="323708"/>
          </a:xfrm>
          <a:prstGeom prst="rightArrow">
            <a:avLst>
              <a:gd name="adj1" fmla="val 48154"/>
              <a:gd name="adj2" fmla="val 4439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Freccia a destra 48">
            <a:extLst>
              <a:ext uri="{FF2B5EF4-FFF2-40B4-BE49-F238E27FC236}">
                <a16:creationId xmlns:a16="http://schemas.microsoft.com/office/drawing/2014/main" id="{4428694D-2ABD-43AD-A1FB-828CC0BC660B}"/>
              </a:ext>
            </a:extLst>
          </p:cNvPr>
          <p:cNvSpPr/>
          <p:nvPr/>
        </p:nvSpPr>
        <p:spPr>
          <a:xfrm rot="10800000">
            <a:off x="7866254" y="3161614"/>
            <a:ext cx="1136723" cy="323708"/>
          </a:xfrm>
          <a:prstGeom prst="rightArrow">
            <a:avLst>
              <a:gd name="adj1" fmla="val 48154"/>
              <a:gd name="adj2" fmla="val 4439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5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4D5C56-82F9-413C-BC0B-388920EE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REQUESTS 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70CD5D-82F5-49E8-9875-8193B404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HOW DOES A DOCUMENT REQUEST WORK?</a:t>
            </a:r>
          </a:p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of 1)</a:t>
            </a:r>
            <a:r>
              <a:rPr lang="it-IT" dirty="0" err="1"/>
              <a:t>document</a:t>
            </a:r>
            <a:r>
              <a:rPr lang="it-IT" dirty="0"/>
              <a:t> 2) </a:t>
            </a:r>
            <a:r>
              <a:rPr lang="it-IT" dirty="0" err="1"/>
              <a:t>chunk</a:t>
            </a:r>
            <a:r>
              <a:rPr lang="it-IT" dirty="0"/>
              <a:t> of the </a:t>
            </a:r>
            <a:r>
              <a:rPr lang="it-IT" dirty="0" err="1"/>
              <a:t>document</a:t>
            </a:r>
            <a:endParaRPr lang="it-IT" dirty="0"/>
          </a:p>
          <a:p>
            <a:r>
              <a:rPr lang="it-IT" dirty="0"/>
              <a:t>Users can </a:t>
            </a:r>
            <a:r>
              <a:rPr lang="it-IT" dirty="0" err="1"/>
              <a:t>request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</a:t>
            </a:r>
            <a:r>
              <a:rPr lang="it-IT" dirty="0" err="1"/>
              <a:t>document</a:t>
            </a:r>
            <a:r>
              <a:rPr lang="it-IT" dirty="0"/>
              <a:t> or just a part of the </a:t>
            </a:r>
            <a:r>
              <a:rPr lang="it-IT" dirty="0" err="1"/>
              <a:t>document</a:t>
            </a:r>
            <a:endParaRPr lang="it-IT" dirty="0"/>
          </a:p>
          <a:p>
            <a:r>
              <a:rPr lang="it-IT" dirty="0"/>
              <a:t>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download a </a:t>
            </a:r>
            <a:r>
              <a:rPr lang="it-IT" dirty="0" err="1"/>
              <a:t>huge</a:t>
            </a:r>
            <a:r>
              <a:rPr lang="it-IT" dirty="0"/>
              <a:t>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just </a:t>
            </a:r>
            <a:r>
              <a:rPr lang="it-IT" dirty="0" err="1"/>
              <a:t>need</a:t>
            </a:r>
            <a:r>
              <a:rPr lang="it-IT" dirty="0"/>
              <a:t> a small part of </a:t>
            </a:r>
            <a:r>
              <a:rPr lang="it-IT" dirty="0" err="1"/>
              <a:t>it</a:t>
            </a:r>
            <a:endParaRPr lang="it-IT" dirty="0"/>
          </a:p>
          <a:p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topic</a:t>
            </a:r>
            <a:r>
              <a:rPr lang="it-IT" dirty="0"/>
              <a:t>, the </a:t>
            </a:r>
            <a:r>
              <a:rPr lang="it-IT" dirty="0" err="1"/>
              <a:t>mash</a:t>
            </a:r>
            <a:r>
              <a:rPr lang="it-IT" dirty="0"/>
              <a:t> up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selects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chunks</a:t>
            </a:r>
            <a:r>
              <a:rPr lang="it-IT" dirty="0"/>
              <a:t> from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documents</a:t>
            </a:r>
            <a:endParaRPr lang="it-IT" dirty="0"/>
          </a:p>
          <a:p>
            <a:r>
              <a:rPr lang="it-IT" dirty="0" err="1"/>
              <a:t>Every</a:t>
            </a:r>
            <a:r>
              <a:rPr lang="it-IT" dirty="0"/>
              <a:t> time a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download the server </a:t>
            </a:r>
            <a:r>
              <a:rPr lang="it-IT" dirty="0" err="1"/>
              <a:t>asks</a:t>
            </a:r>
            <a:r>
              <a:rPr lang="it-IT" dirty="0"/>
              <a:t> the app server to upgrade </a:t>
            </a:r>
            <a:r>
              <a:rPr lang="it-IT" dirty="0" err="1"/>
              <a:t>its</a:t>
            </a:r>
            <a:r>
              <a:rPr lang="it-IT" dirty="0"/>
              <a:t> metadata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5481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133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REQUESTS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HP</dc:creator>
  <cp:lastModifiedBy>HP</cp:lastModifiedBy>
  <cp:revision>11</cp:revision>
  <dcterms:created xsi:type="dcterms:W3CDTF">2019-01-22T16:38:10Z</dcterms:created>
  <dcterms:modified xsi:type="dcterms:W3CDTF">2019-01-23T11:17:26Z</dcterms:modified>
</cp:coreProperties>
</file>