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6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0" r:id="rId11"/>
    <p:sldId id="269" r:id="rId12"/>
    <p:sldId id="268" r:id="rId13"/>
    <p:sldId id="270" r:id="rId14"/>
    <p:sldId id="271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561525-23D3-44B1-A87A-012FD7BE942E}" v="59" dt="2025-06-13T10:13:34.6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85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Navéos" userId="309abca2a5c3e9a9" providerId="LiveId" clId="{64561525-23D3-44B1-A87A-012FD7BE942E}"/>
    <pc:docChg chg="undo custSel addSld delSld modSld sldOrd addMainMaster delMainMaster">
      <pc:chgData name="Martin Navéos" userId="309abca2a5c3e9a9" providerId="LiveId" clId="{64561525-23D3-44B1-A87A-012FD7BE942E}" dt="2025-06-13T10:13:34.618" v="676" actId="20577"/>
      <pc:docMkLst>
        <pc:docMk/>
      </pc:docMkLst>
      <pc:sldChg chg="addSp delSp modSp new mod setBg modClrScheme addAnim delAnim setClrOvrMap chgLayout">
        <pc:chgData name="Martin Navéos" userId="309abca2a5c3e9a9" providerId="LiveId" clId="{64561525-23D3-44B1-A87A-012FD7BE942E}" dt="2025-06-13T10:13:34.618" v="676" actId="20577"/>
        <pc:sldMkLst>
          <pc:docMk/>
          <pc:sldMk cId="2030477207" sldId="256"/>
        </pc:sldMkLst>
        <pc:spChg chg="mod ord">
          <ac:chgData name="Martin Navéos" userId="309abca2a5c3e9a9" providerId="LiveId" clId="{64561525-23D3-44B1-A87A-012FD7BE942E}" dt="2025-06-13T10:13:34.618" v="676" actId="20577"/>
          <ac:spMkLst>
            <pc:docMk/>
            <pc:sldMk cId="2030477207" sldId="256"/>
            <ac:spMk id="2" creationId="{65E55A00-D2A3-501E-ABE5-C41F04B87BEF}"/>
          </ac:spMkLst>
        </pc:spChg>
        <pc:spChg chg="del">
          <ac:chgData name="Martin Navéos" userId="309abca2a5c3e9a9" providerId="LiveId" clId="{64561525-23D3-44B1-A87A-012FD7BE942E}" dt="2025-06-13T09:08:06.774" v="1" actId="478"/>
          <ac:spMkLst>
            <pc:docMk/>
            <pc:sldMk cId="2030477207" sldId="256"/>
            <ac:spMk id="3" creationId="{539B8A7C-CDFA-9C87-9E6B-68E75E335307}"/>
          </ac:spMkLst>
        </pc:spChg>
        <pc:spChg chg="add del">
          <ac:chgData name="Martin Navéos" userId="309abca2a5c3e9a9" providerId="LiveId" clId="{64561525-23D3-44B1-A87A-012FD7BE942E}" dt="2025-06-13T09:09:31.305" v="112" actId="26606"/>
          <ac:spMkLst>
            <pc:docMk/>
            <pc:sldMk cId="2030477207" sldId="256"/>
            <ac:spMk id="7" creationId="{71B2258F-86CA-4D4D-8270-BC05FCDEBFB3}"/>
          </ac:spMkLst>
        </pc:spChg>
        <pc:spChg chg="add del">
          <ac:chgData name="Martin Navéos" userId="309abca2a5c3e9a9" providerId="LiveId" clId="{64561525-23D3-44B1-A87A-012FD7BE942E}" dt="2025-06-13T09:09:16.298" v="105" actId="26606"/>
          <ac:spMkLst>
            <pc:docMk/>
            <pc:sldMk cId="2030477207" sldId="256"/>
            <ac:spMk id="9" creationId="{0EECA69B-4C2A-7F31-8019-E90DB3BD49CB}"/>
          </ac:spMkLst>
        </pc:spChg>
        <pc:spChg chg="add del">
          <ac:chgData name="Martin Navéos" userId="309abca2a5c3e9a9" providerId="LiveId" clId="{64561525-23D3-44B1-A87A-012FD7BE942E}" dt="2025-06-13T09:08:17.092" v="5" actId="26606"/>
          <ac:spMkLst>
            <pc:docMk/>
            <pc:sldMk cId="2030477207" sldId="256"/>
            <ac:spMk id="10" creationId="{9C6777B5-64F4-4200-B099-34168B69FE53}"/>
          </ac:spMkLst>
        </pc:spChg>
        <pc:spChg chg="add del">
          <ac:chgData name="Martin Navéos" userId="309abca2a5c3e9a9" providerId="LiveId" clId="{64561525-23D3-44B1-A87A-012FD7BE942E}" dt="2025-06-13T09:09:16.298" v="105" actId="26606"/>
          <ac:spMkLst>
            <pc:docMk/>
            <pc:sldMk cId="2030477207" sldId="256"/>
            <ac:spMk id="11" creationId="{857DEAC1-B3AA-6569-0A44-A191DF2F3C67}"/>
          </ac:spMkLst>
        </pc:spChg>
        <pc:spChg chg="add del">
          <ac:chgData name="Martin Navéos" userId="309abca2a5c3e9a9" providerId="LiveId" clId="{64561525-23D3-44B1-A87A-012FD7BE942E}" dt="2025-06-13T09:08:17.092" v="5" actId="26606"/>
          <ac:spMkLst>
            <pc:docMk/>
            <pc:sldMk cId="2030477207" sldId="256"/>
            <ac:spMk id="12" creationId="{9B37791B-B040-4694-BFDC-8DD132D86E8E}"/>
          </ac:spMkLst>
        </pc:spChg>
        <pc:spChg chg="add del">
          <ac:chgData name="Martin Navéos" userId="309abca2a5c3e9a9" providerId="LiveId" clId="{64561525-23D3-44B1-A87A-012FD7BE942E}" dt="2025-06-13T09:09:19.639" v="107" actId="26606"/>
          <ac:spMkLst>
            <pc:docMk/>
            <pc:sldMk cId="2030477207" sldId="256"/>
            <ac:spMk id="13" creationId="{8BEC44CD-E290-4D60-A056-5BA05B182AC3}"/>
          </ac:spMkLst>
        </pc:spChg>
        <pc:spChg chg="add del">
          <ac:chgData name="Martin Navéos" userId="309abca2a5c3e9a9" providerId="LiveId" clId="{64561525-23D3-44B1-A87A-012FD7BE942E}" dt="2025-06-13T09:09:19.639" v="107" actId="26606"/>
          <ac:spMkLst>
            <pc:docMk/>
            <pc:sldMk cId="2030477207" sldId="256"/>
            <ac:spMk id="15" creationId="{B2C335F7-F61C-4EB4-80F2-4B1438FE66BB}"/>
          </ac:spMkLst>
        </pc:spChg>
        <pc:spChg chg="add del">
          <ac:chgData name="Martin Navéos" userId="309abca2a5c3e9a9" providerId="LiveId" clId="{64561525-23D3-44B1-A87A-012FD7BE942E}" dt="2025-06-13T09:09:19.639" v="107" actId="26606"/>
          <ac:spMkLst>
            <pc:docMk/>
            <pc:sldMk cId="2030477207" sldId="256"/>
            <ac:spMk id="16" creationId="{F1189494-2B67-46D2-93D6-A122A09BF6B2}"/>
          </ac:spMkLst>
        </pc:spChg>
        <pc:spChg chg="add del">
          <ac:chgData name="Martin Navéos" userId="309abca2a5c3e9a9" providerId="LiveId" clId="{64561525-23D3-44B1-A87A-012FD7BE942E}" dt="2025-06-13T09:09:27.185" v="109" actId="26606"/>
          <ac:spMkLst>
            <pc:docMk/>
            <pc:sldMk cId="2030477207" sldId="256"/>
            <ac:spMk id="18" creationId="{0EECA69B-4C2A-7F31-8019-E90DB3BD49CB}"/>
          </ac:spMkLst>
        </pc:spChg>
        <pc:spChg chg="add del">
          <ac:chgData name="Martin Navéos" userId="309abca2a5c3e9a9" providerId="LiveId" clId="{64561525-23D3-44B1-A87A-012FD7BE942E}" dt="2025-06-13T09:09:27.185" v="109" actId="26606"/>
          <ac:spMkLst>
            <pc:docMk/>
            <pc:sldMk cId="2030477207" sldId="256"/>
            <ac:spMk id="19" creationId="{495DEB6A-976D-98B6-8875-F4C240958B3E}"/>
          </ac:spMkLst>
        </pc:spChg>
        <pc:spChg chg="add del">
          <ac:chgData name="Martin Navéos" userId="309abca2a5c3e9a9" providerId="LiveId" clId="{64561525-23D3-44B1-A87A-012FD7BE942E}" dt="2025-06-13T09:09:31.266" v="111" actId="26606"/>
          <ac:spMkLst>
            <pc:docMk/>
            <pc:sldMk cId="2030477207" sldId="256"/>
            <ac:spMk id="21" creationId="{D2306AB6-9D65-4F8E-9FD7-C3F3A3DE395D}"/>
          </ac:spMkLst>
        </pc:spChg>
        <pc:spChg chg="add del">
          <ac:chgData name="Martin Navéos" userId="309abca2a5c3e9a9" providerId="LiveId" clId="{64561525-23D3-44B1-A87A-012FD7BE942E}" dt="2025-06-13T09:09:31.266" v="111" actId="26606"/>
          <ac:spMkLst>
            <pc:docMk/>
            <pc:sldMk cId="2030477207" sldId="256"/>
            <ac:spMk id="22" creationId="{284C940E-7A1D-418E-A9E8-C9852CA8EE57}"/>
          </ac:spMkLst>
        </pc:spChg>
        <pc:spChg chg="add del">
          <ac:chgData name="Martin Navéos" userId="309abca2a5c3e9a9" providerId="LiveId" clId="{64561525-23D3-44B1-A87A-012FD7BE942E}" dt="2025-06-13T09:09:31.266" v="111" actId="26606"/>
          <ac:spMkLst>
            <pc:docMk/>
            <pc:sldMk cId="2030477207" sldId="256"/>
            <ac:spMk id="23" creationId="{72E0F698-EDF5-464C-B466-8D34B8AF17C7}"/>
          </ac:spMkLst>
        </pc:spChg>
        <pc:spChg chg="add del">
          <ac:chgData name="Martin Navéos" userId="309abca2a5c3e9a9" providerId="LiveId" clId="{64561525-23D3-44B1-A87A-012FD7BE942E}" dt="2025-06-13T09:21:49.331" v="277" actId="26606"/>
          <ac:spMkLst>
            <pc:docMk/>
            <pc:sldMk cId="2030477207" sldId="256"/>
            <ac:spMk id="25" creationId="{0EECA69B-4C2A-7F31-8019-E90DB3BD49CB}"/>
          </ac:spMkLst>
        </pc:spChg>
        <pc:spChg chg="add del">
          <ac:chgData name="Martin Navéos" userId="309abca2a5c3e9a9" providerId="LiveId" clId="{64561525-23D3-44B1-A87A-012FD7BE942E}" dt="2025-06-13T09:21:49.331" v="277" actId="26606"/>
          <ac:spMkLst>
            <pc:docMk/>
            <pc:sldMk cId="2030477207" sldId="256"/>
            <ac:spMk id="26" creationId="{495DEB6A-976D-98B6-8875-F4C240958B3E}"/>
          </ac:spMkLst>
        </pc:spChg>
        <pc:spChg chg="add">
          <ac:chgData name="Martin Navéos" userId="309abca2a5c3e9a9" providerId="LiveId" clId="{64561525-23D3-44B1-A87A-012FD7BE942E}" dt="2025-06-13T09:21:49.331" v="277" actId="26606"/>
          <ac:spMkLst>
            <pc:docMk/>
            <pc:sldMk cId="2030477207" sldId="256"/>
            <ac:spMk id="31" creationId="{21E0DC6F-DB0E-DBE1-8178-AE81BC6B96EA}"/>
          </ac:spMkLst>
        </pc:spChg>
        <pc:spChg chg="add">
          <ac:chgData name="Martin Navéos" userId="309abca2a5c3e9a9" providerId="LiveId" clId="{64561525-23D3-44B1-A87A-012FD7BE942E}" dt="2025-06-13T09:21:49.331" v="277" actId="26606"/>
          <ac:spMkLst>
            <pc:docMk/>
            <pc:sldMk cId="2030477207" sldId="256"/>
            <ac:spMk id="33" creationId="{84D07BF5-D29E-918E-55FE-747AF2A0E23F}"/>
          </ac:spMkLst>
        </pc:spChg>
        <pc:grpChg chg="add del">
          <ac:chgData name="Martin Navéos" userId="309abca2a5c3e9a9" providerId="LiveId" clId="{64561525-23D3-44B1-A87A-012FD7BE942E}" dt="2025-06-13T09:08:17.092" v="5" actId="26606"/>
          <ac:grpSpMkLst>
            <pc:docMk/>
            <pc:sldMk cId="2030477207" sldId="256"/>
            <ac:grpSpMk id="14" creationId="{4252769E-B9F0-4068-A645-5BBEF16E9C28}"/>
          </ac:grpSpMkLst>
        </pc:grpChg>
        <pc:picChg chg="add mod">
          <ac:chgData name="Martin Navéos" userId="309abca2a5c3e9a9" providerId="LiveId" clId="{64561525-23D3-44B1-A87A-012FD7BE942E}" dt="2025-06-13T09:21:56.966" v="279" actId="27614"/>
          <ac:picMkLst>
            <pc:docMk/>
            <pc:sldMk cId="2030477207" sldId="256"/>
            <ac:picMk id="5" creationId="{561A3001-F341-C8EF-E71A-46ED0ABA09F4}"/>
          </ac:picMkLst>
        </pc:picChg>
      </pc:sldChg>
      <pc:sldChg chg="addSp delSp modSp new mod setBg">
        <pc:chgData name="Martin Navéos" userId="309abca2a5c3e9a9" providerId="LiveId" clId="{64561525-23D3-44B1-A87A-012FD7BE942E}" dt="2025-06-13T09:11:19.677" v="189" actId="20577"/>
        <pc:sldMkLst>
          <pc:docMk/>
          <pc:sldMk cId="2342855371" sldId="257"/>
        </pc:sldMkLst>
        <pc:spChg chg="mod">
          <ac:chgData name="Martin Navéos" userId="309abca2a5c3e9a9" providerId="LiveId" clId="{64561525-23D3-44B1-A87A-012FD7BE942E}" dt="2025-06-13T09:11:19.677" v="189" actId="20577"/>
          <ac:spMkLst>
            <pc:docMk/>
            <pc:sldMk cId="2342855371" sldId="257"/>
            <ac:spMk id="2" creationId="{8FD5EA58-D016-AACB-E3C3-84FC216301B9}"/>
          </ac:spMkLst>
        </pc:spChg>
        <pc:spChg chg="del">
          <ac:chgData name="Martin Navéos" userId="309abca2a5c3e9a9" providerId="LiveId" clId="{64561525-23D3-44B1-A87A-012FD7BE942E}" dt="2025-06-13T09:09:45.628" v="114" actId="26606"/>
          <ac:spMkLst>
            <pc:docMk/>
            <pc:sldMk cId="2342855371" sldId="257"/>
            <ac:spMk id="3" creationId="{BC189233-CF87-7633-9D1C-DFF5825E9D57}"/>
          </ac:spMkLst>
        </pc:spChg>
        <pc:spChg chg="add">
          <ac:chgData name="Martin Navéos" userId="309abca2a5c3e9a9" providerId="LiveId" clId="{64561525-23D3-44B1-A87A-012FD7BE942E}" dt="2025-06-13T09:09:45.628" v="114" actId="26606"/>
          <ac:spMkLst>
            <pc:docMk/>
            <pc:sldMk cId="2342855371" sldId="257"/>
            <ac:spMk id="8" creationId="{F456DBD1-1048-5A22-C973-3E5FA83F57BA}"/>
          </ac:spMkLst>
        </pc:spChg>
      </pc:sldChg>
      <pc:sldChg chg="addSp delSp modSp new del mod">
        <pc:chgData name="Martin Navéos" userId="309abca2a5c3e9a9" providerId="LiveId" clId="{64561525-23D3-44B1-A87A-012FD7BE942E}" dt="2025-06-13T09:16:54.597" v="272" actId="2696"/>
        <pc:sldMkLst>
          <pc:docMk/>
          <pc:sldMk cId="34244744" sldId="258"/>
        </pc:sldMkLst>
        <pc:spChg chg="mod">
          <ac:chgData name="Martin Navéos" userId="309abca2a5c3e9a9" providerId="LiveId" clId="{64561525-23D3-44B1-A87A-012FD7BE942E}" dt="2025-06-13T09:12:01.329" v="229" actId="20577"/>
          <ac:spMkLst>
            <pc:docMk/>
            <pc:sldMk cId="34244744" sldId="258"/>
            <ac:spMk id="2" creationId="{5A0AAE1C-18EA-78B2-EBC6-D776CB9727FE}"/>
          </ac:spMkLst>
        </pc:spChg>
        <pc:spChg chg="del">
          <ac:chgData name="Martin Navéos" userId="309abca2a5c3e9a9" providerId="LiveId" clId="{64561525-23D3-44B1-A87A-012FD7BE942E}" dt="2025-06-13T09:14:58.853" v="230" actId="478"/>
          <ac:spMkLst>
            <pc:docMk/>
            <pc:sldMk cId="34244744" sldId="258"/>
            <ac:spMk id="3" creationId="{EAD98780-60FA-42EC-E51C-B81A119F4660}"/>
          </ac:spMkLst>
        </pc:spChg>
        <pc:picChg chg="add mod">
          <ac:chgData name="Martin Navéos" userId="309abca2a5c3e9a9" providerId="LiveId" clId="{64561525-23D3-44B1-A87A-012FD7BE942E}" dt="2025-06-13T09:15:04.168" v="232" actId="1076"/>
          <ac:picMkLst>
            <pc:docMk/>
            <pc:sldMk cId="34244744" sldId="258"/>
            <ac:picMk id="5" creationId="{14EBFF69-A9E1-93E5-2974-E8749367A64C}"/>
          </ac:picMkLst>
        </pc:picChg>
      </pc:sldChg>
      <pc:sldChg chg="addSp delSp modSp add del mod setBg">
        <pc:chgData name="Martin Navéos" userId="309abca2a5c3e9a9" providerId="LiveId" clId="{64561525-23D3-44B1-A87A-012FD7BE942E}" dt="2025-06-13T09:25:12.904" v="313" actId="2696"/>
        <pc:sldMkLst>
          <pc:docMk/>
          <pc:sldMk cId="3643456005" sldId="259"/>
        </pc:sldMkLst>
        <pc:spChg chg="mod">
          <ac:chgData name="Martin Navéos" userId="309abca2a5c3e9a9" providerId="LiveId" clId="{64561525-23D3-44B1-A87A-012FD7BE942E}" dt="2025-06-13T09:17:12.956" v="276" actId="26606"/>
          <ac:spMkLst>
            <pc:docMk/>
            <pc:sldMk cId="3643456005" sldId="259"/>
            <ac:spMk id="2" creationId="{31C4C604-8756-B2B7-BB78-E601153B5A5F}"/>
          </ac:spMkLst>
        </pc:spChg>
        <pc:spChg chg="add del">
          <ac:chgData name="Martin Navéos" userId="309abca2a5c3e9a9" providerId="LiveId" clId="{64561525-23D3-44B1-A87A-012FD7BE942E}" dt="2025-06-13T09:17:07.323" v="274" actId="26606"/>
          <ac:spMkLst>
            <pc:docMk/>
            <pc:sldMk cId="3643456005" sldId="259"/>
            <ac:spMk id="10" creationId="{7A642772-2521-3FAB-B405-4D94682373D7}"/>
          </ac:spMkLst>
        </pc:spChg>
        <pc:spChg chg="add del">
          <ac:chgData name="Martin Navéos" userId="309abca2a5c3e9a9" providerId="LiveId" clId="{64561525-23D3-44B1-A87A-012FD7BE942E}" dt="2025-06-13T09:17:12.956" v="276" actId="26606"/>
          <ac:spMkLst>
            <pc:docMk/>
            <pc:sldMk cId="3643456005" sldId="259"/>
            <ac:spMk id="12" creationId="{9B65F7F7-2FCE-8F01-53DE-15C39342BE99}"/>
          </ac:spMkLst>
        </pc:spChg>
        <pc:picChg chg="mod">
          <ac:chgData name="Martin Navéos" userId="309abca2a5c3e9a9" providerId="LiveId" clId="{64561525-23D3-44B1-A87A-012FD7BE942E}" dt="2025-06-13T09:17:12.956" v="276" actId="26606"/>
          <ac:picMkLst>
            <pc:docMk/>
            <pc:sldMk cId="3643456005" sldId="259"/>
            <ac:picMk id="5" creationId="{AB1107EA-0A1C-0F73-09EF-4962B821FB0E}"/>
          </ac:picMkLst>
        </pc:picChg>
      </pc:sldChg>
      <pc:sldChg chg="modSp add mod ord">
        <pc:chgData name="Martin Navéos" userId="309abca2a5c3e9a9" providerId="LiveId" clId="{64561525-23D3-44B1-A87A-012FD7BE942E}" dt="2025-06-13T09:44:06.138" v="402" actId="20577"/>
        <pc:sldMkLst>
          <pc:docMk/>
          <pc:sldMk cId="1017767520" sldId="260"/>
        </pc:sldMkLst>
        <pc:spChg chg="mod">
          <ac:chgData name="Martin Navéos" userId="309abca2a5c3e9a9" providerId="LiveId" clId="{64561525-23D3-44B1-A87A-012FD7BE942E}" dt="2025-06-13T09:44:06.138" v="402" actId="20577"/>
          <ac:spMkLst>
            <pc:docMk/>
            <pc:sldMk cId="1017767520" sldId="260"/>
            <ac:spMk id="2" creationId="{9AED80EE-ED4F-5B4B-8D2F-0C4B37C4673D}"/>
          </ac:spMkLst>
        </pc:spChg>
      </pc:sldChg>
      <pc:sldChg chg="add">
        <pc:chgData name="Martin Navéos" userId="309abca2a5c3e9a9" providerId="LiveId" clId="{64561525-23D3-44B1-A87A-012FD7BE942E}" dt="2025-06-13T09:23:58.861" v="312" actId="2890"/>
        <pc:sldMkLst>
          <pc:docMk/>
          <pc:sldMk cId="3915057775" sldId="261"/>
        </pc:sldMkLst>
      </pc:sldChg>
      <pc:sldChg chg="addSp delSp modSp add mod">
        <pc:chgData name="Martin Navéos" userId="309abca2a5c3e9a9" providerId="LiveId" clId="{64561525-23D3-44B1-A87A-012FD7BE942E}" dt="2025-06-13T09:32:34.152" v="365" actId="1076"/>
        <pc:sldMkLst>
          <pc:docMk/>
          <pc:sldMk cId="1714262316" sldId="262"/>
        </pc:sldMkLst>
        <pc:spChg chg="mod">
          <ac:chgData name="Martin Navéos" userId="309abca2a5c3e9a9" providerId="LiveId" clId="{64561525-23D3-44B1-A87A-012FD7BE942E}" dt="2025-06-13T09:32:18.949" v="359" actId="20577"/>
          <ac:spMkLst>
            <pc:docMk/>
            <pc:sldMk cId="1714262316" sldId="262"/>
            <ac:spMk id="2" creationId="{731A978E-2A0A-4483-8F9A-F1C44DDC01A6}"/>
          </ac:spMkLst>
        </pc:spChg>
        <pc:picChg chg="add mod">
          <ac:chgData name="Martin Navéos" userId="309abca2a5c3e9a9" providerId="LiveId" clId="{64561525-23D3-44B1-A87A-012FD7BE942E}" dt="2025-06-13T09:32:34.152" v="365" actId="1076"/>
          <ac:picMkLst>
            <pc:docMk/>
            <pc:sldMk cId="1714262316" sldId="262"/>
            <ac:picMk id="4" creationId="{086AA4BD-17E4-A4AA-7E93-FD5FCE0046DB}"/>
          </ac:picMkLst>
        </pc:picChg>
        <pc:picChg chg="del">
          <ac:chgData name="Martin Navéos" userId="309abca2a5c3e9a9" providerId="LiveId" clId="{64561525-23D3-44B1-A87A-012FD7BE942E}" dt="2025-06-13T09:32:21.310" v="360" actId="478"/>
          <ac:picMkLst>
            <pc:docMk/>
            <pc:sldMk cId="1714262316" sldId="262"/>
            <ac:picMk id="5" creationId="{8638304B-F3DA-AE3A-8C00-9CA040266F67}"/>
          </ac:picMkLst>
        </pc:picChg>
      </pc:sldChg>
      <pc:sldChg chg="addSp delSp modSp add mod">
        <pc:chgData name="Martin Navéos" userId="309abca2a5c3e9a9" providerId="LiveId" clId="{64561525-23D3-44B1-A87A-012FD7BE942E}" dt="2025-06-13T09:51:55.663" v="553" actId="1076"/>
        <pc:sldMkLst>
          <pc:docMk/>
          <pc:sldMk cId="1225335698" sldId="263"/>
        </pc:sldMkLst>
        <pc:spChg chg="add mod">
          <ac:chgData name="Martin Navéos" userId="309abca2a5c3e9a9" providerId="LiveId" clId="{64561525-23D3-44B1-A87A-012FD7BE942E}" dt="2025-06-13T09:51:55.663" v="553" actId="1076"/>
          <ac:spMkLst>
            <pc:docMk/>
            <pc:sldMk cId="1225335698" sldId="263"/>
            <ac:spMk id="6" creationId="{8B0B54C4-A986-76B3-7717-5C5040B79AA0}"/>
          </ac:spMkLst>
        </pc:spChg>
        <pc:picChg chg="del">
          <ac:chgData name="Martin Navéos" userId="309abca2a5c3e9a9" providerId="LiveId" clId="{64561525-23D3-44B1-A87A-012FD7BE942E}" dt="2025-06-13T09:36:28.858" v="367" actId="478"/>
          <ac:picMkLst>
            <pc:docMk/>
            <pc:sldMk cId="1225335698" sldId="263"/>
            <ac:picMk id="4" creationId="{95D90C73-2126-2272-8165-1C3370219EF4}"/>
          </ac:picMkLst>
        </pc:picChg>
        <pc:picChg chg="add mod">
          <ac:chgData name="Martin Navéos" userId="309abca2a5c3e9a9" providerId="LiveId" clId="{64561525-23D3-44B1-A87A-012FD7BE942E}" dt="2025-06-13T09:36:37.268" v="370" actId="1076"/>
          <ac:picMkLst>
            <pc:docMk/>
            <pc:sldMk cId="1225335698" sldId="263"/>
            <ac:picMk id="5" creationId="{049DF9F7-FB94-8C0B-AAC5-EC6AD54200DE}"/>
          </ac:picMkLst>
        </pc:picChg>
      </pc:sldChg>
      <pc:sldChg chg="addSp delSp modSp add mod">
        <pc:chgData name="Martin Navéos" userId="309abca2a5c3e9a9" providerId="LiveId" clId="{64561525-23D3-44B1-A87A-012FD7BE942E}" dt="2025-06-13T10:11:22.601" v="591" actId="1076"/>
        <pc:sldMkLst>
          <pc:docMk/>
          <pc:sldMk cId="765106266" sldId="264"/>
        </pc:sldMkLst>
        <pc:picChg chg="add mod">
          <ac:chgData name="Martin Navéos" userId="309abca2a5c3e9a9" providerId="LiveId" clId="{64561525-23D3-44B1-A87A-012FD7BE942E}" dt="2025-06-13T10:07:35.091" v="576" actId="1076"/>
          <ac:picMkLst>
            <pc:docMk/>
            <pc:sldMk cId="765106266" sldId="264"/>
            <ac:picMk id="4" creationId="{790B1F03-3CF6-B6D3-3590-0F23838553DC}"/>
          </ac:picMkLst>
        </pc:picChg>
        <pc:picChg chg="del">
          <ac:chgData name="Martin Navéos" userId="309abca2a5c3e9a9" providerId="LiveId" clId="{64561525-23D3-44B1-A87A-012FD7BE942E}" dt="2025-06-13T09:39:23.843" v="372" actId="478"/>
          <ac:picMkLst>
            <pc:docMk/>
            <pc:sldMk cId="765106266" sldId="264"/>
            <ac:picMk id="5" creationId="{600D87AA-4709-C35E-BB2A-D0928D878267}"/>
          </ac:picMkLst>
        </pc:picChg>
        <pc:picChg chg="add del mod">
          <ac:chgData name="Martin Navéos" userId="309abca2a5c3e9a9" providerId="LiveId" clId="{64561525-23D3-44B1-A87A-012FD7BE942E}" dt="2025-06-13T10:08:32.233" v="582" actId="478"/>
          <ac:picMkLst>
            <pc:docMk/>
            <pc:sldMk cId="765106266" sldId="264"/>
            <ac:picMk id="8" creationId="{EC4D59C2-F315-836E-5D40-7F87DA421CFC}"/>
          </ac:picMkLst>
        </pc:picChg>
        <pc:picChg chg="add mod">
          <ac:chgData name="Martin Navéos" userId="309abca2a5c3e9a9" providerId="LiveId" clId="{64561525-23D3-44B1-A87A-012FD7BE942E}" dt="2025-06-13T10:11:22.601" v="591" actId="1076"/>
          <ac:picMkLst>
            <pc:docMk/>
            <pc:sldMk cId="765106266" sldId="264"/>
            <ac:picMk id="10" creationId="{391D3AF5-BC29-C89F-A7DC-ECA3A476E82E}"/>
          </ac:picMkLst>
        </pc:picChg>
      </pc:sldChg>
      <pc:sldChg chg="addSp delSp modSp add mod">
        <pc:chgData name="Martin Navéos" userId="309abca2a5c3e9a9" providerId="LiveId" clId="{64561525-23D3-44B1-A87A-012FD7BE942E}" dt="2025-06-13T10:10:43.442" v="588" actId="1076"/>
        <pc:sldMkLst>
          <pc:docMk/>
          <pc:sldMk cId="3522535540" sldId="265"/>
        </pc:sldMkLst>
        <pc:picChg chg="del">
          <ac:chgData name="Martin Navéos" userId="309abca2a5c3e9a9" providerId="LiveId" clId="{64561525-23D3-44B1-A87A-012FD7BE942E}" dt="2025-06-13T09:40:23.387" v="381" actId="478"/>
          <ac:picMkLst>
            <pc:docMk/>
            <pc:sldMk cId="3522535540" sldId="265"/>
            <ac:picMk id="4" creationId="{5F862A15-132F-77CD-581B-211C6D2FF657}"/>
          </ac:picMkLst>
        </pc:picChg>
        <pc:picChg chg="add mod">
          <ac:chgData name="Martin Navéos" userId="309abca2a5c3e9a9" providerId="LiveId" clId="{64561525-23D3-44B1-A87A-012FD7BE942E}" dt="2025-06-13T10:05:11.978" v="561" actId="1076"/>
          <ac:picMkLst>
            <pc:docMk/>
            <pc:sldMk cId="3522535540" sldId="265"/>
            <ac:picMk id="5" creationId="{9BB44125-5A7D-8D80-F589-2ABBD11B490B}"/>
          </ac:picMkLst>
        </pc:picChg>
        <pc:picChg chg="add del mod">
          <ac:chgData name="Martin Navéos" userId="309abca2a5c3e9a9" providerId="LiveId" clId="{64561525-23D3-44B1-A87A-012FD7BE942E}" dt="2025-06-13T10:08:33.928" v="583" actId="478"/>
          <ac:picMkLst>
            <pc:docMk/>
            <pc:sldMk cId="3522535540" sldId="265"/>
            <ac:picMk id="8" creationId="{06FE5CD7-FD13-3AE4-2A4E-FECCB248B6C5}"/>
          </ac:picMkLst>
        </pc:picChg>
        <pc:picChg chg="add mod">
          <ac:chgData name="Martin Navéos" userId="309abca2a5c3e9a9" providerId="LiveId" clId="{64561525-23D3-44B1-A87A-012FD7BE942E}" dt="2025-06-13T10:10:43.442" v="588" actId="1076"/>
          <ac:picMkLst>
            <pc:docMk/>
            <pc:sldMk cId="3522535540" sldId="265"/>
            <ac:picMk id="10" creationId="{51705021-D45E-D06E-DFFF-767F75FB4CEA}"/>
          </ac:picMkLst>
        </pc:picChg>
      </pc:sldChg>
      <pc:sldChg chg="addSp delSp modSp add mod">
        <pc:chgData name="Martin Navéos" userId="309abca2a5c3e9a9" providerId="LiveId" clId="{64561525-23D3-44B1-A87A-012FD7BE942E}" dt="2025-06-13T09:42:16.821" v="389" actId="1076"/>
        <pc:sldMkLst>
          <pc:docMk/>
          <pc:sldMk cId="2756688031" sldId="266"/>
        </pc:sldMkLst>
        <pc:picChg chg="add mod">
          <ac:chgData name="Martin Navéos" userId="309abca2a5c3e9a9" providerId="LiveId" clId="{64561525-23D3-44B1-A87A-012FD7BE942E}" dt="2025-06-13T09:42:16.821" v="389" actId="1076"/>
          <ac:picMkLst>
            <pc:docMk/>
            <pc:sldMk cId="2756688031" sldId="266"/>
            <ac:picMk id="4" creationId="{558377BF-3FF8-C791-FB74-3FC76AB42399}"/>
          </ac:picMkLst>
        </pc:picChg>
        <pc:picChg chg="del">
          <ac:chgData name="Martin Navéos" userId="309abca2a5c3e9a9" providerId="LiveId" clId="{64561525-23D3-44B1-A87A-012FD7BE942E}" dt="2025-06-13T09:41:52.029" v="386" actId="478"/>
          <ac:picMkLst>
            <pc:docMk/>
            <pc:sldMk cId="2756688031" sldId="266"/>
            <ac:picMk id="5" creationId="{73546411-5C84-1541-3837-6434AA23DA33}"/>
          </ac:picMkLst>
        </pc:picChg>
      </pc:sldChg>
      <pc:sldChg chg="addSp delSp modSp add mod">
        <pc:chgData name="Martin Navéos" userId="309abca2a5c3e9a9" providerId="LiveId" clId="{64561525-23D3-44B1-A87A-012FD7BE942E}" dt="2025-06-13T09:43:04.187" v="394" actId="1076"/>
        <pc:sldMkLst>
          <pc:docMk/>
          <pc:sldMk cId="1029702149" sldId="267"/>
        </pc:sldMkLst>
        <pc:picChg chg="del">
          <ac:chgData name="Martin Navéos" userId="309abca2a5c3e9a9" providerId="LiveId" clId="{64561525-23D3-44B1-A87A-012FD7BE942E}" dt="2025-06-13T09:42:56.076" v="391" actId="478"/>
          <ac:picMkLst>
            <pc:docMk/>
            <pc:sldMk cId="1029702149" sldId="267"/>
            <ac:picMk id="4" creationId="{05263090-DD71-00F8-0759-B2481750C6CB}"/>
          </ac:picMkLst>
        </pc:picChg>
        <pc:picChg chg="add mod">
          <ac:chgData name="Martin Navéos" userId="309abca2a5c3e9a9" providerId="LiveId" clId="{64561525-23D3-44B1-A87A-012FD7BE942E}" dt="2025-06-13T09:43:04.187" v="394" actId="1076"/>
          <ac:picMkLst>
            <pc:docMk/>
            <pc:sldMk cId="1029702149" sldId="267"/>
            <ac:picMk id="5" creationId="{447BBBD4-1FE4-E575-25B6-893215C7EC2E}"/>
          </ac:picMkLst>
        </pc:picChg>
      </pc:sldChg>
      <pc:sldChg chg="addSp delSp modSp add mod ord setBg">
        <pc:chgData name="Martin Navéos" userId="309abca2a5c3e9a9" providerId="LiveId" clId="{64561525-23D3-44B1-A87A-012FD7BE942E}" dt="2025-06-13T10:06:47.386" v="575" actId="20577"/>
        <pc:sldMkLst>
          <pc:docMk/>
          <pc:sldMk cId="1400744178" sldId="268"/>
        </pc:sldMkLst>
        <pc:spChg chg="mod">
          <ac:chgData name="Martin Navéos" userId="309abca2a5c3e9a9" providerId="LiveId" clId="{64561525-23D3-44B1-A87A-012FD7BE942E}" dt="2025-06-13T09:46:26.740" v="438" actId="26606"/>
          <ac:spMkLst>
            <pc:docMk/>
            <pc:sldMk cId="1400744178" sldId="268"/>
            <ac:spMk id="2" creationId="{4B65810E-8889-F75F-9F3D-EC162247C100}"/>
          </ac:spMkLst>
        </pc:spChg>
        <pc:spChg chg="add mod">
          <ac:chgData name="Martin Navéos" userId="309abca2a5c3e9a9" providerId="LiveId" clId="{64561525-23D3-44B1-A87A-012FD7BE942E}" dt="2025-06-13T10:06:47.386" v="575" actId="20577"/>
          <ac:spMkLst>
            <pc:docMk/>
            <pc:sldMk cId="1400744178" sldId="268"/>
            <ac:spMk id="7" creationId="{2B32AC0D-ED3A-4724-AEEB-EB964C2848A9}"/>
          </ac:spMkLst>
        </pc:spChg>
        <pc:spChg chg="add">
          <ac:chgData name="Martin Navéos" userId="309abca2a5c3e9a9" providerId="LiveId" clId="{64561525-23D3-44B1-A87A-012FD7BE942E}" dt="2025-06-13T09:46:26.740" v="438" actId="26606"/>
          <ac:spMkLst>
            <pc:docMk/>
            <pc:sldMk cId="1400744178" sldId="268"/>
            <ac:spMk id="9" creationId="{87B4472A-332B-71E5-8009-33841E7C3F0B}"/>
          </ac:spMkLst>
        </pc:spChg>
        <pc:picChg chg="add mod">
          <ac:chgData name="Martin Navéos" userId="309abca2a5c3e9a9" providerId="LiveId" clId="{64561525-23D3-44B1-A87A-012FD7BE942E}" dt="2025-06-13T09:46:26.740" v="438" actId="26606"/>
          <ac:picMkLst>
            <pc:docMk/>
            <pc:sldMk cId="1400744178" sldId="268"/>
            <ac:picMk id="4" creationId="{7ACA1E37-34DE-9624-8637-6C42126D9327}"/>
          </ac:picMkLst>
        </pc:picChg>
        <pc:picChg chg="del">
          <ac:chgData name="Martin Navéos" userId="309abca2a5c3e9a9" providerId="LiveId" clId="{64561525-23D3-44B1-A87A-012FD7BE942E}" dt="2025-06-13T09:45:37.108" v="434" actId="478"/>
          <ac:picMkLst>
            <pc:docMk/>
            <pc:sldMk cId="1400744178" sldId="268"/>
            <ac:picMk id="5" creationId="{E46761D5-4BC2-638D-A04D-B3C8C448E6A1}"/>
          </ac:picMkLst>
        </pc:picChg>
      </pc:sldChg>
      <pc:sldChg chg="addSp delSp modSp add mod ord setBg">
        <pc:chgData name="Martin Navéos" userId="309abca2a5c3e9a9" providerId="LiveId" clId="{64561525-23D3-44B1-A87A-012FD7BE942E}" dt="2025-06-13T09:49:09.695" v="462" actId="1076"/>
        <pc:sldMkLst>
          <pc:docMk/>
          <pc:sldMk cId="4042691249" sldId="269"/>
        </pc:sldMkLst>
        <pc:spChg chg="mod">
          <ac:chgData name="Martin Navéos" userId="309abca2a5c3e9a9" providerId="LiveId" clId="{64561525-23D3-44B1-A87A-012FD7BE942E}" dt="2025-06-13T09:49:05.831" v="461" actId="26606"/>
          <ac:spMkLst>
            <pc:docMk/>
            <pc:sldMk cId="4042691249" sldId="269"/>
            <ac:spMk id="2" creationId="{24598630-9947-B322-68D7-E050456A186D}"/>
          </ac:spMkLst>
        </pc:spChg>
        <pc:spChg chg="add">
          <ac:chgData name="Martin Navéos" userId="309abca2a5c3e9a9" providerId="LiveId" clId="{64561525-23D3-44B1-A87A-012FD7BE942E}" dt="2025-06-13T09:49:05.831" v="461" actId="26606"/>
          <ac:spMkLst>
            <pc:docMk/>
            <pc:sldMk cId="4042691249" sldId="269"/>
            <ac:spMk id="9" creationId="{87B4472A-332B-71E5-8009-33841E7C3F0B}"/>
          </ac:spMkLst>
        </pc:spChg>
        <pc:picChg chg="add mod">
          <ac:chgData name="Martin Navéos" userId="309abca2a5c3e9a9" providerId="LiveId" clId="{64561525-23D3-44B1-A87A-012FD7BE942E}" dt="2025-06-13T09:49:09.695" v="462" actId="1076"/>
          <ac:picMkLst>
            <pc:docMk/>
            <pc:sldMk cId="4042691249" sldId="269"/>
            <ac:picMk id="4" creationId="{26CBDBEA-5DA4-1857-8C1F-0803442792EF}"/>
          </ac:picMkLst>
        </pc:picChg>
        <pc:picChg chg="del">
          <ac:chgData name="Martin Navéos" userId="309abca2a5c3e9a9" providerId="LiveId" clId="{64561525-23D3-44B1-A87A-012FD7BE942E}" dt="2025-06-13T09:48:55.881" v="458" actId="478"/>
          <ac:picMkLst>
            <pc:docMk/>
            <pc:sldMk cId="4042691249" sldId="269"/>
            <ac:picMk id="5" creationId="{74DAC028-54C7-4186-7C4B-E5C4D1E0E36D}"/>
          </ac:picMkLst>
        </pc:picChg>
      </pc:sldChg>
      <pc:sldChg chg="addSp delSp modSp add mod">
        <pc:chgData name="Martin Navéos" userId="309abca2a5c3e9a9" providerId="LiveId" clId="{64561525-23D3-44B1-A87A-012FD7BE942E}" dt="2025-06-13T10:06:35.683" v="571" actId="20577"/>
        <pc:sldMkLst>
          <pc:docMk/>
          <pc:sldMk cId="1898439732" sldId="270"/>
        </pc:sldMkLst>
        <pc:spChg chg="add mod">
          <ac:chgData name="Martin Navéos" userId="309abca2a5c3e9a9" providerId="LiveId" clId="{64561525-23D3-44B1-A87A-012FD7BE942E}" dt="2025-06-13T10:06:35.683" v="571" actId="20577"/>
          <ac:spMkLst>
            <pc:docMk/>
            <pc:sldMk cId="1898439732" sldId="270"/>
            <ac:spMk id="7" creationId="{0FB2920E-A3D2-1F46-1F87-24037FD2DE51}"/>
          </ac:spMkLst>
        </pc:spChg>
        <pc:picChg chg="del">
          <ac:chgData name="Martin Navéos" userId="309abca2a5c3e9a9" providerId="LiveId" clId="{64561525-23D3-44B1-A87A-012FD7BE942E}" dt="2025-06-13T10:00:18.894" v="555" actId="478"/>
          <ac:picMkLst>
            <pc:docMk/>
            <pc:sldMk cId="1898439732" sldId="270"/>
            <ac:picMk id="4" creationId="{F1B08878-879E-264A-A46A-5CCDC43C79B4}"/>
          </ac:picMkLst>
        </pc:picChg>
        <pc:picChg chg="add mod">
          <ac:chgData name="Martin Navéos" userId="309abca2a5c3e9a9" providerId="LiveId" clId="{64561525-23D3-44B1-A87A-012FD7BE942E}" dt="2025-06-13T10:01:00.216" v="560" actId="1076"/>
          <ac:picMkLst>
            <pc:docMk/>
            <pc:sldMk cId="1898439732" sldId="270"/>
            <ac:picMk id="5" creationId="{01F125D9-5274-F9AE-1ECE-9C1B8D706127}"/>
          </ac:picMkLst>
        </pc:picChg>
      </pc:sldChg>
      <pc:sldChg chg="modSp add mod ord">
        <pc:chgData name="Martin Navéos" userId="309abca2a5c3e9a9" providerId="LiveId" clId="{64561525-23D3-44B1-A87A-012FD7BE942E}" dt="2025-06-13T10:12:43.381" v="630" actId="1076"/>
        <pc:sldMkLst>
          <pc:docMk/>
          <pc:sldMk cId="2831447629" sldId="271"/>
        </pc:sldMkLst>
        <pc:spChg chg="mod">
          <ac:chgData name="Martin Navéos" userId="309abca2a5c3e9a9" providerId="LiveId" clId="{64561525-23D3-44B1-A87A-012FD7BE942E}" dt="2025-06-13T10:12:43.381" v="630" actId="1076"/>
          <ac:spMkLst>
            <pc:docMk/>
            <pc:sldMk cId="2831447629" sldId="271"/>
            <ac:spMk id="2" creationId="{3EEBA8B8-F54C-47AD-9897-C9AC73A53F04}"/>
          </ac:spMkLst>
        </pc:spChg>
      </pc:sldChg>
      <pc:sldMasterChg chg="add del addSldLayout delSldLayout">
        <pc:chgData name="Martin Navéos" userId="309abca2a5c3e9a9" providerId="LiveId" clId="{64561525-23D3-44B1-A87A-012FD7BE942E}" dt="2025-06-13T09:09:31.305" v="112" actId="26606"/>
        <pc:sldMasterMkLst>
          <pc:docMk/>
          <pc:sldMasterMk cId="3521391079" sldId="2147483648"/>
        </pc:sldMasterMkLst>
        <pc:sldLayoutChg chg="add del">
          <pc:chgData name="Martin Navéos" userId="309abca2a5c3e9a9" providerId="LiveId" clId="{64561525-23D3-44B1-A87A-012FD7BE942E}" dt="2025-06-13T09:09:31.305" v="112" actId="26606"/>
          <pc:sldLayoutMkLst>
            <pc:docMk/>
            <pc:sldMasterMk cId="3521391079" sldId="2147483648"/>
            <pc:sldLayoutMk cId="2489666020" sldId="2147483649"/>
          </pc:sldLayoutMkLst>
        </pc:sldLayoutChg>
        <pc:sldLayoutChg chg="add del">
          <pc:chgData name="Martin Navéos" userId="309abca2a5c3e9a9" providerId="LiveId" clId="{64561525-23D3-44B1-A87A-012FD7BE942E}" dt="2025-06-13T09:09:31.305" v="112" actId="26606"/>
          <pc:sldLayoutMkLst>
            <pc:docMk/>
            <pc:sldMasterMk cId="3521391079" sldId="2147483648"/>
            <pc:sldLayoutMk cId="426536747" sldId="2147483650"/>
          </pc:sldLayoutMkLst>
        </pc:sldLayoutChg>
        <pc:sldLayoutChg chg="add del">
          <pc:chgData name="Martin Navéos" userId="309abca2a5c3e9a9" providerId="LiveId" clId="{64561525-23D3-44B1-A87A-012FD7BE942E}" dt="2025-06-13T09:09:31.305" v="112" actId="26606"/>
          <pc:sldLayoutMkLst>
            <pc:docMk/>
            <pc:sldMasterMk cId="3521391079" sldId="2147483648"/>
            <pc:sldLayoutMk cId="2526966128" sldId="2147483651"/>
          </pc:sldLayoutMkLst>
        </pc:sldLayoutChg>
        <pc:sldLayoutChg chg="add del">
          <pc:chgData name="Martin Navéos" userId="309abca2a5c3e9a9" providerId="LiveId" clId="{64561525-23D3-44B1-A87A-012FD7BE942E}" dt="2025-06-13T09:09:31.305" v="112" actId="26606"/>
          <pc:sldLayoutMkLst>
            <pc:docMk/>
            <pc:sldMasterMk cId="3521391079" sldId="2147483648"/>
            <pc:sldLayoutMk cId="1965130249" sldId="2147483652"/>
          </pc:sldLayoutMkLst>
        </pc:sldLayoutChg>
        <pc:sldLayoutChg chg="add del">
          <pc:chgData name="Martin Navéos" userId="309abca2a5c3e9a9" providerId="LiveId" clId="{64561525-23D3-44B1-A87A-012FD7BE942E}" dt="2025-06-13T09:09:31.305" v="112" actId="26606"/>
          <pc:sldLayoutMkLst>
            <pc:docMk/>
            <pc:sldMasterMk cId="3521391079" sldId="2147483648"/>
            <pc:sldLayoutMk cId="2956886277" sldId="2147483653"/>
          </pc:sldLayoutMkLst>
        </pc:sldLayoutChg>
        <pc:sldLayoutChg chg="add del">
          <pc:chgData name="Martin Navéos" userId="309abca2a5c3e9a9" providerId="LiveId" clId="{64561525-23D3-44B1-A87A-012FD7BE942E}" dt="2025-06-13T09:09:31.305" v="112" actId="26606"/>
          <pc:sldLayoutMkLst>
            <pc:docMk/>
            <pc:sldMasterMk cId="3521391079" sldId="2147483648"/>
            <pc:sldLayoutMk cId="2608706352" sldId="2147483654"/>
          </pc:sldLayoutMkLst>
        </pc:sldLayoutChg>
        <pc:sldLayoutChg chg="add del">
          <pc:chgData name="Martin Navéos" userId="309abca2a5c3e9a9" providerId="LiveId" clId="{64561525-23D3-44B1-A87A-012FD7BE942E}" dt="2025-06-13T09:09:31.305" v="112" actId="26606"/>
          <pc:sldLayoutMkLst>
            <pc:docMk/>
            <pc:sldMasterMk cId="3521391079" sldId="2147483648"/>
            <pc:sldLayoutMk cId="3796180353" sldId="2147483655"/>
          </pc:sldLayoutMkLst>
        </pc:sldLayoutChg>
        <pc:sldLayoutChg chg="add del">
          <pc:chgData name="Martin Navéos" userId="309abca2a5c3e9a9" providerId="LiveId" clId="{64561525-23D3-44B1-A87A-012FD7BE942E}" dt="2025-06-13T09:09:31.305" v="112" actId="26606"/>
          <pc:sldLayoutMkLst>
            <pc:docMk/>
            <pc:sldMasterMk cId="3521391079" sldId="2147483648"/>
            <pc:sldLayoutMk cId="2120439121" sldId="2147483656"/>
          </pc:sldLayoutMkLst>
        </pc:sldLayoutChg>
        <pc:sldLayoutChg chg="add del">
          <pc:chgData name="Martin Navéos" userId="309abca2a5c3e9a9" providerId="LiveId" clId="{64561525-23D3-44B1-A87A-012FD7BE942E}" dt="2025-06-13T09:09:31.305" v="112" actId="26606"/>
          <pc:sldLayoutMkLst>
            <pc:docMk/>
            <pc:sldMasterMk cId="3521391079" sldId="2147483648"/>
            <pc:sldLayoutMk cId="894081244" sldId="2147483657"/>
          </pc:sldLayoutMkLst>
        </pc:sldLayoutChg>
        <pc:sldLayoutChg chg="add del">
          <pc:chgData name="Martin Navéos" userId="309abca2a5c3e9a9" providerId="LiveId" clId="{64561525-23D3-44B1-A87A-012FD7BE942E}" dt="2025-06-13T09:09:31.305" v="112" actId="26606"/>
          <pc:sldLayoutMkLst>
            <pc:docMk/>
            <pc:sldMasterMk cId="3521391079" sldId="2147483648"/>
            <pc:sldLayoutMk cId="611943729" sldId="2147483658"/>
          </pc:sldLayoutMkLst>
        </pc:sldLayoutChg>
        <pc:sldLayoutChg chg="add del">
          <pc:chgData name="Martin Navéos" userId="309abca2a5c3e9a9" providerId="LiveId" clId="{64561525-23D3-44B1-A87A-012FD7BE942E}" dt="2025-06-13T09:09:31.305" v="112" actId="26606"/>
          <pc:sldLayoutMkLst>
            <pc:docMk/>
            <pc:sldMasterMk cId="3521391079" sldId="2147483648"/>
            <pc:sldLayoutMk cId="385429011" sldId="2147483659"/>
          </pc:sldLayoutMkLst>
        </pc:sldLayoutChg>
      </pc:sldMasterChg>
      <pc:sldMasterChg chg="add del addSldLayout delSldLayout">
        <pc:chgData name="Martin Navéos" userId="309abca2a5c3e9a9" providerId="LiveId" clId="{64561525-23D3-44B1-A87A-012FD7BE942E}" dt="2025-06-13T09:09:16.298" v="105" actId="26606"/>
        <pc:sldMasterMkLst>
          <pc:docMk/>
          <pc:sldMasterMk cId="2233346130" sldId="2147483673"/>
        </pc:sldMasterMkLst>
        <pc:sldLayoutChg chg="add del">
          <pc:chgData name="Martin Navéos" userId="309abca2a5c3e9a9" providerId="LiveId" clId="{64561525-23D3-44B1-A87A-012FD7BE942E}" dt="2025-06-13T09:09:16.298" v="105" actId="26606"/>
          <pc:sldLayoutMkLst>
            <pc:docMk/>
            <pc:sldMasterMk cId="2233346130" sldId="2147483673"/>
            <pc:sldLayoutMk cId="2817564478" sldId="2147483662"/>
          </pc:sldLayoutMkLst>
        </pc:sldLayoutChg>
        <pc:sldLayoutChg chg="add del">
          <pc:chgData name="Martin Navéos" userId="309abca2a5c3e9a9" providerId="LiveId" clId="{64561525-23D3-44B1-A87A-012FD7BE942E}" dt="2025-06-13T09:09:16.298" v="105" actId="26606"/>
          <pc:sldLayoutMkLst>
            <pc:docMk/>
            <pc:sldMasterMk cId="2233346130" sldId="2147483673"/>
            <pc:sldLayoutMk cId="3647089707" sldId="2147483663"/>
          </pc:sldLayoutMkLst>
        </pc:sldLayoutChg>
        <pc:sldLayoutChg chg="add del">
          <pc:chgData name="Martin Navéos" userId="309abca2a5c3e9a9" providerId="LiveId" clId="{64561525-23D3-44B1-A87A-012FD7BE942E}" dt="2025-06-13T09:09:16.298" v="105" actId="26606"/>
          <pc:sldLayoutMkLst>
            <pc:docMk/>
            <pc:sldMasterMk cId="2233346130" sldId="2147483673"/>
            <pc:sldLayoutMk cId="4083771578" sldId="2147483664"/>
          </pc:sldLayoutMkLst>
        </pc:sldLayoutChg>
        <pc:sldLayoutChg chg="add del">
          <pc:chgData name="Martin Navéos" userId="309abca2a5c3e9a9" providerId="LiveId" clId="{64561525-23D3-44B1-A87A-012FD7BE942E}" dt="2025-06-13T09:09:16.298" v="105" actId="26606"/>
          <pc:sldLayoutMkLst>
            <pc:docMk/>
            <pc:sldMasterMk cId="2233346130" sldId="2147483673"/>
            <pc:sldLayoutMk cId="3641931417" sldId="2147483665"/>
          </pc:sldLayoutMkLst>
        </pc:sldLayoutChg>
        <pc:sldLayoutChg chg="add del">
          <pc:chgData name="Martin Navéos" userId="309abca2a5c3e9a9" providerId="LiveId" clId="{64561525-23D3-44B1-A87A-012FD7BE942E}" dt="2025-06-13T09:09:16.298" v="105" actId="26606"/>
          <pc:sldLayoutMkLst>
            <pc:docMk/>
            <pc:sldMasterMk cId="2233346130" sldId="2147483673"/>
            <pc:sldLayoutMk cId="1445843363" sldId="2147483666"/>
          </pc:sldLayoutMkLst>
        </pc:sldLayoutChg>
        <pc:sldLayoutChg chg="add del">
          <pc:chgData name="Martin Navéos" userId="309abca2a5c3e9a9" providerId="LiveId" clId="{64561525-23D3-44B1-A87A-012FD7BE942E}" dt="2025-06-13T09:09:16.298" v="105" actId="26606"/>
          <pc:sldLayoutMkLst>
            <pc:docMk/>
            <pc:sldMasterMk cId="2233346130" sldId="2147483673"/>
            <pc:sldLayoutMk cId="2083952449" sldId="2147483667"/>
          </pc:sldLayoutMkLst>
        </pc:sldLayoutChg>
        <pc:sldLayoutChg chg="add del">
          <pc:chgData name="Martin Navéos" userId="309abca2a5c3e9a9" providerId="LiveId" clId="{64561525-23D3-44B1-A87A-012FD7BE942E}" dt="2025-06-13T09:09:16.298" v="105" actId="26606"/>
          <pc:sldLayoutMkLst>
            <pc:docMk/>
            <pc:sldMasterMk cId="2233346130" sldId="2147483673"/>
            <pc:sldLayoutMk cId="1997501169" sldId="2147483668"/>
          </pc:sldLayoutMkLst>
        </pc:sldLayoutChg>
        <pc:sldLayoutChg chg="add del">
          <pc:chgData name="Martin Navéos" userId="309abca2a5c3e9a9" providerId="LiveId" clId="{64561525-23D3-44B1-A87A-012FD7BE942E}" dt="2025-06-13T09:09:16.298" v="105" actId="26606"/>
          <pc:sldLayoutMkLst>
            <pc:docMk/>
            <pc:sldMasterMk cId="2233346130" sldId="2147483673"/>
            <pc:sldLayoutMk cId="1266227726" sldId="2147483669"/>
          </pc:sldLayoutMkLst>
        </pc:sldLayoutChg>
        <pc:sldLayoutChg chg="add del">
          <pc:chgData name="Martin Navéos" userId="309abca2a5c3e9a9" providerId="LiveId" clId="{64561525-23D3-44B1-A87A-012FD7BE942E}" dt="2025-06-13T09:09:16.298" v="105" actId="26606"/>
          <pc:sldLayoutMkLst>
            <pc:docMk/>
            <pc:sldMasterMk cId="2233346130" sldId="2147483673"/>
            <pc:sldLayoutMk cId="2712621534" sldId="2147483670"/>
          </pc:sldLayoutMkLst>
        </pc:sldLayoutChg>
        <pc:sldLayoutChg chg="add del">
          <pc:chgData name="Martin Navéos" userId="309abca2a5c3e9a9" providerId="LiveId" clId="{64561525-23D3-44B1-A87A-012FD7BE942E}" dt="2025-06-13T09:09:16.298" v="105" actId="26606"/>
          <pc:sldLayoutMkLst>
            <pc:docMk/>
            <pc:sldMasterMk cId="2233346130" sldId="2147483673"/>
            <pc:sldLayoutMk cId="1621457254" sldId="2147483671"/>
          </pc:sldLayoutMkLst>
        </pc:sldLayoutChg>
        <pc:sldLayoutChg chg="add del">
          <pc:chgData name="Martin Navéos" userId="309abca2a5c3e9a9" providerId="LiveId" clId="{64561525-23D3-44B1-A87A-012FD7BE942E}" dt="2025-06-13T09:09:16.298" v="105" actId="26606"/>
          <pc:sldLayoutMkLst>
            <pc:docMk/>
            <pc:sldMasterMk cId="2233346130" sldId="2147483673"/>
            <pc:sldLayoutMk cId="1442237847" sldId="2147483672"/>
          </pc:sldLayoutMkLst>
        </pc:sldLayoutChg>
      </pc:sldMasterChg>
      <pc:sldMasterChg chg="add del addSldLayout delSldLayout">
        <pc:chgData name="Martin Navéos" userId="309abca2a5c3e9a9" providerId="LiveId" clId="{64561525-23D3-44B1-A87A-012FD7BE942E}" dt="2025-06-13T09:09:31.305" v="112" actId="26606"/>
        <pc:sldMasterMkLst>
          <pc:docMk/>
          <pc:sldMasterMk cId="2247516121" sldId="2147483686"/>
        </pc:sldMasterMkLst>
        <pc:sldLayoutChg chg="add del">
          <pc:chgData name="Martin Navéos" userId="309abca2a5c3e9a9" providerId="LiveId" clId="{64561525-23D3-44B1-A87A-012FD7BE942E}" dt="2025-06-13T09:09:31.305" v="112" actId="26606"/>
          <pc:sldLayoutMkLst>
            <pc:docMk/>
            <pc:sldMasterMk cId="2247516121" sldId="2147483686"/>
            <pc:sldLayoutMk cId="2058320384" sldId="2147483675"/>
          </pc:sldLayoutMkLst>
        </pc:sldLayoutChg>
        <pc:sldLayoutChg chg="add del">
          <pc:chgData name="Martin Navéos" userId="309abca2a5c3e9a9" providerId="LiveId" clId="{64561525-23D3-44B1-A87A-012FD7BE942E}" dt="2025-06-13T09:09:31.305" v="112" actId="26606"/>
          <pc:sldLayoutMkLst>
            <pc:docMk/>
            <pc:sldMasterMk cId="2247516121" sldId="2147483686"/>
            <pc:sldLayoutMk cId="3890988924" sldId="2147483676"/>
          </pc:sldLayoutMkLst>
        </pc:sldLayoutChg>
        <pc:sldLayoutChg chg="add del">
          <pc:chgData name="Martin Navéos" userId="309abca2a5c3e9a9" providerId="LiveId" clId="{64561525-23D3-44B1-A87A-012FD7BE942E}" dt="2025-06-13T09:09:31.305" v="112" actId="26606"/>
          <pc:sldLayoutMkLst>
            <pc:docMk/>
            <pc:sldMasterMk cId="2247516121" sldId="2147483686"/>
            <pc:sldLayoutMk cId="4056114839" sldId="2147483677"/>
          </pc:sldLayoutMkLst>
        </pc:sldLayoutChg>
        <pc:sldLayoutChg chg="add del">
          <pc:chgData name="Martin Navéos" userId="309abca2a5c3e9a9" providerId="LiveId" clId="{64561525-23D3-44B1-A87A-012FD7BE942E}" dt="2025-06-13T09:09:31.305" v="112" actId="26606"/>
          <pc:sldLayoutMkLst>
            <pc:docMk/>
            <pc:sldMasterMk cId="2247516121" sldId="2147483686"/>
            <pc:sldLayoutMk cId="2645626660" sldId="2147483678"/>
          </pc:sldLayoutMkLst>
        </pc:sldLayoutChg>
        <pc:sldLayoutChg chg="add del">
          <pc:chgData name="Martin Navéos" userId="309abca2a5c3e9a9" providerId="LiveId" clId="{64561525-23D3-44B1-A87A-012FD7BE942E}" dt="2025-06-13T09:09:31.305" v="112" actId="26606"/>
          <pc:sldLayoutMkLst>
            <pc:docMk/>
            <pc:sldMasterMk cId="2247516121" sldId="2147483686"/>
            <pc:sldLayoutMk cId="3140512528" sldId="2147483679"/>
          </pc:sldLayoutMkLst>
        </pc:sldLayoutChg>
        <pc:sldLayoutChg chg="add del">
          <pc:chgData name="Martin Navéos" userId="309abca2a5c3e9a9" providerId="LiveId" clId="{64561525-23D3-44B1-A87A-012FD7BE942E}" dt="2025-06-13T09:09:31.305" v="112" actId="26606"/>
          <pc:sldLayoutMkLst>
            <pc:docMk/>
            <pc:sldMasterMk cId="2247516121" sldId="2147483686"/>
            <pc:sldLayoutMk cId="549492569" sldId="2147483680"/>
          </pc:sldLayoutMkLst>
        </pc:sldLayoutChg>
        <pc:sldLayoutChg chg="add del">
          <pc:chgData name="Martin Navéos" userId="309abca2a5c3e9a9" providerId="LiveId" clId="{64561525-23D3-44B1-A87A-012FD7BE942E}" dt="2025-06-13T09:09:31.305" v="112" actId="26606"/>
          <pc:sldLayoutMkLst>
            <pc:docMk/>
            <pc:sldMasterMk cId="2247516121" sldId="2147483686"/>
            <pc:sldLayoutMk cId="2525040323" sldId="2147483681"/>
          </pc:sldLayoutMkLst>
        </pc:sldLayoutChg>
        <pc:sldLayoutChg chg="add del">
          <pc:chgData name="Martin Navéos" userId="309abca2a5c3e9a9" providerId="LiveId" clId="{64561525-23D3-44B1-A87A-012FD7BE942E}" dt="2025-06-13T09:09:31.305" v="112" actId="26606"/>
          <pc:sldLayoutMkLst>
            <pc:docMk/>
            <pc:sldMasterMk cId="2247516121" sldId="2147483686"/>
            <pc:sldLayoutMk cId="4168922205" sldId="2147483682"/>
          </pc:sldLayoutMkLst>
        </pc:sldLayoutChg>
        <pc:sldLayoutChg chg="add del">
          <pc:chgData name="Martin Navéos" userId="309abca2a5c3e9a9" providerId="LiveId" clId="{64561525-23D3-44B1-A87A-012FD7BE942E}" dt="2025-06-13T09:09:31.305" v="112" actId="26606"/>
          <pc:sldLayoutMkLst>
            <pc:docMk/>
            <pc:sldMasterMk cId="2247516121" sldId="2147483686"/>
            <pc:sldLayoutMk cId="1391469874" sldId="2147483683"/>
          </pc:sldLayoutMkLst>
        </pc:sldLayoutChg>
        <pc:sldLayoutChg chg="add del">
          <pc:chgData name="Martin Navéos" userId="309abca2a5c3e9a9" providerId="LiveId" clId="{64561525-23D3-44B1-A87A-012FD7BE942E}" dt="2025-06-13T09:09:31.305" v="112" actId="26606"/>
          <pc:sldLayoutMkLst>
            <pc:docMk/>
            <pc:sldMasterMk cId="2247516121" sldId="2147483686"/>
            <pc:sldLayoutMk cId="2717376367" sldId="2147483684"/>
          </pc:sldLayoutMkLst>
        </pc:sldLayoutChg>
        <pc:sldLayoutChg chg="add del">
          <pc:chgData name="Martin Navéos" userId="309abca2a5c3e9a9" providerId="LiveId" clId="{64561525-23D3-44B1-A87A-012FD7BE942E}" dt="2025-06-13T09:09:31.305" v="112" actId="26606"/>
          <pc:sldLayoutMkLst>
            <pc:docMk/>
            <pc:sldMasterMk cId="2247516121" sldId="2147483686"/>
            <pc:sldLayoutMk cId="1621039549" sldId="2147483685"/>
          </pc:sldLayoutMkLst>
        </pc:sldLayoutChg>
      </pc:sldMasterChg>
      <pc:sldMasterChg chg="add del addSldLayout delSldLayout">
        <pc:chgData name="Martin Navéos" userId="309abca2a5c3e9a9" providerId="LiveId" clId="{64561525-23D3-44B1-A87A-012FD7BE942E}" dt="2025-06-13T09:09:19.639" v="107" actId="26606"/>
        <pc:sldMasterMkLst>
          <pc:docMk/>
          <pc:sldMasterMk cId="684557723" sldId="2147483699"/>
        </pc:sldMasterMkLst>
        <pc:sldLayoutChg chg="add del">
          <pc:chgData name="Martin Navéos" userId="309abca2a5c3e9a9" providerId="LiveId" clId="{64561525-23D3-44B1-A87A-012FD7BE942E}" dt="2025-06-13T09:09:19.639" v="107" actId="26606"/>
          <pc:sldLayoutMkLst>
            <pc:docMk/>
            <pc:sldMasterMk cId="684557723" sldId="2147483699"/>
            <pc:sldLayoutMk cId="923052600" sldId="2147483688"/>
          </pc:sldLayoutMkLst>
        </pc:sldLayoutChg>
        <pc:sldLayoutChg chg="add del">
          <pc:chgData name="Martin Navéos" userId="309abca2a5c3e9a9" providerId="LiveId" clId="{64561525-23D3-44B1-A87A-012FD7BE942E}" dt="2025-06-13T09:09:19.639" v="107" actId="26606"/>
          <pc:sldLayoutMkLst>
            <pc:docMk/>
            <pc:sldMasterMk cId="684557723" sldId="2147483699"/>
            <pc:sldLayoutMk cId="1122128036" sldId="2147483689"/>
          </pc:sldLayoutMkLst>
        </pc:sldLayoutChg>
        <pc:sldLayoutChg chg="add del">
          <pc:chgData name="Martin Navéos" userId="309abca2a5c3e9a9" providerId="LiveId" clId="{64561525-23D3-44B1-A87A-012FD7BE942E}" dt="2025-06-13T09:09:19.639" v="107" actId="26606"/>
          <pc:sldLayoutMkLst>
            <pc:docMk/>
            <pc:sldMasterMk cId="684557723" sldId="2147483699"/>
            <pc:sldLayoutMk cId="1267018459" sldId="2147483690"/>
          </pc:sldLayoutMkLst>
        </pc:sldLayoutChg>
        <pc:sldLayoutChg chg="add del">
          <pc:chgData name="Martin Navéos" userId="309abca2a5c3e9a9" providerId="LiveId" clId="{64561525-23D3-44B1-A87A-012FD7BE942E}" dt="2025-06-13T09:09:19.639" v="107" actId="26606"/>
          <pc:sldLayoutMkLst>
            <pc:docMk/>
            <pc:sldMasterMk cId="684557723" sldId="2147483699"/>
            <pc:sldLayoutMk cId="1590152984" sldId="2147483691"/>
          </pc:sldLayoutMkLst>
        </pc:sldLayoutChg>
        <pc:sldLayoutChg chg="add del">
          <pc:chgData name="Martin Navéos" userId="309abca2a5c3e9a9" providerId="LiveId" clId="{64561525-23D3-44B1-A87A-012FD7BE942E}" dt="2025-06-13T09:09:19.639" v="107" actId="26606"/>
          <pc:sldLayoutMkLst>
            <pc:docMk/>
            <pc:sldMasterMk cId="684557723" sldId="2147483699"/>
            <pc:sldLayoutMk cId="3045273883" sldId="2147483692"/>
          </pc:sldLayoutMkLst>
        </pc:sldLayoutChg>
        <pc:sldLayoutChg chg="add del">
          <pc:chgData name="Martin Navéos" userId="309abca2a5c3e9a9" providerId="LiveId" clId="{64561525-23D3-44B1-A87A-012FD7BE942E}" dt="2025-06-13T09:09:19.639" v="107" actId="26606"/>
          <pc:sldLayoutMkLst>
            <pc:docMk/>
            <pc:sldMasterMk cId="684557723" sldId="2147483699"/>
            <pc:sldLayoutMk cId="2961215315" sldId="2147483693"/>
          </pc:sldLayoutMkLst>
        </pc:sldLayoutChg>
        <pc:sldLayoutChg chg="add del">
          <pc:chgData name="Martin Navéos" userId="309abca2a5c3e9a9" providerId="LiveId" clId="{64561525-23D3-44B1-A87A-012FD7BE942E}" dt="2025-06-13T09:09:19.639" v="107" actId="26606"/>
          <pc:sldLayoutMkLst>
            <pc:docMk/>
            <pc:sldMasterMk cId="684557723" sldId="2147483699"/>
            <pc:sldLayoutMk cId="1529171989" sldId="2147483694"/>
          </pc:sldLayoutMkLst>
        </pc:sldLayoutChg>
        <pc:sldLayoutChg chg="add del">
          <pc:chgData name="Martin Navéos" userId="309abca2a5c3e9a9" providerId="LiveId" clId="{64561525-23D3-44B1-A87A-012FD7BE942E}" dt="2025-06-13T09:09:19.639" v="107" actId="26606"/>
          <pc:sldLayoutMkLst>
            <pc:docMk/>
            <pc:sldMasterMk cId="684557723" sldId="2147483699"/>
            <pc:sldLayoutMk cId="665848594" sldId="2147483695"/>
          </pc:sldLayoutMkLst>
        </pc:sldLayoutChg>
        <pc:sldLayoutChg chg="add del">
          <pc:chgData name="Martin Navéos" userId="309abca2a5c3e9a9" providerId="LiveId" clId="{64561525-23D3-44B1-A87A-012FD7BE942E}" dt="2025-06-13T09:09:19.639" v="107" actId="26606"/>
          <pc:sldLayoutMkLst>
            <pc:docMk/>
            <pc:sldMasterMk cId="684557723" sldId="2147483699"/>
            <pc:sldLayoutMk cId="2551516684" sldId="2147483696"/>
          </pc:sldLayoutMkLst>
        </pc:sldLayoutChg>
        <pc:sldLayoutChg chg="add del">
          <pc:chgData name="Martin Navéos" userId="309abca2a5c3e9a9" providerId="LiveId" clId="{64561525-23D3-44B1-A87A-012FD7BE942E}" dt="2025-06-13T09:09:19.639" v="107" actId="26606"/>
          <pc:sldLayoutMkLst>
            <pc:docMk/>
            <pc:sldMasterMk cId="684557723" sldId="2147483699"/>
            <pc:sldLayoutMk cId="2892788697" sldId="2147483697"/>
          </pc:sldLayoutMkLst>
        </pc:sldLayoutChg>
        <pc:sldLayoutChg chg="add del">
          <pc:chgData name="Martin Navéos" userId="309abca2a5c3e9a9" providerId="LiveId" clId="{64561525-23D3-44B1-A87A-012FD7BE942E}" dt="2025-06-13T09:09:19.639" v="107" actId="26606"/>
          <pc:sldLayoutMkLst>
            <pc:docMk/>
            <pc:sldMasterMk cId="684557723" sldId="2147483699"/>
            <pc:sldLayoutMk cId="1516644362" sldId="2147483698"/>
          </pc:sldLayoutMkLst>
        </pc:sldLayoutChg>
      </pc:sldMasterChg>
      <pc:sldMasterChg chg="add del addSldLayout delSldLayout">
        <pc:chgData name="Martin Navéos" userId="309abca2a5c3e9a9" providerId="LiveId" clId="{64561525-23D3-44B1-A87A-012FD7BE942E}" dt="2025-06-13T09:09:31.266" v="111" actId="26606"/>
        <pc:sldMasterMkLst>
          <pc:docMk/>
          <pc:sldMasterMk cId="969047487" sldId="2147483751"/>
        </pc:sldMasterMkLst>
        <pc:sldLayoutChg chg="add del">
          <pc:chgData name="Martin Navéos" userId="309abca2a5c3e9a9" providerId="LiveId" clId="{64561525-23D3-44B1-A87A-012FD7BE942E}" dt="2025-06-13T09:09:31.266" v="111" actId="26606"/>
          <pc:sldLayoutMkLst>
            <pc:docMk/>
            <pc:sldMasterMk cId="969047487" sldId="2147483751"/>
            <pc:sldLayoutMk cId="1090769247" sldId="2147483740"/>
          </pc:sldLayoutMkLst>
        </pc:sldLayoutChg>
        <pc:sldLayoutChg chg="add del">
          <pc:chgData name="Martin Navéos" userId="309abca2a5c3e9a9" providerId="LiveId" clId="{64561525-23D3-44B1-A87A-012FD7BE942E}" dt="2025-06-13T09:09:31.266" v="111" actId="26606"/>
          <pc:sldLayoutMkLst>
            <pc:docMk/>
            <pc:sldMasterMk cId="969047487" sldId="2147483751"/>
            <pc:sldLayoutMk cId="3783150667" sldId="2147483741"/>
          </pc:sldLayoutMkLst>
        </pc:sldLayoutChg>
        <pc:sldLayoutChg chg="add del">
          <pc:chgData name="Martin Navéos" userId="309abca2a5c3e9a9" providerId="LiveId" clId="{64561525-23D3-44B1-A87A-012FD7BE942E}" dt="2025-06-13T09:09:31.266" v="111" actId="26606"/>
          <pc:sldLayoutMkLst>
            <pc:docMk/>
            <pc:sldMasterMk cId="969047487" sldId="2147483751"/>
            <pc:sldLayoutMk cId="3224450906" sldId="2147483742"/>
          </pc:sldLayoutMkLst>
        </pc:sldLayoutChg>
        <pc:sldLayoutChg chg="add del">
          <pc:chgData name="Martin Navéos" userId="309abca2a5c3e9a9" providerId="LiveId" clId="{64561525-23D3-44B1-A87A-012FD7BE942E}" dt="2025-06-13T09:09:31.266" v="111" actId="26606"/>
          <pc:sldLayoutMkLst>
            <pc:docMk/>
            <pc:sldMasterMk cId="969047487" sldId="2147483751"/>
            <pc:sldLayoutMk cId="3645291112" sldId="2147483743"/>
          </pc:sldLayoutMkLst>
        </pc:sldLayoutChg>
        <pc:sldLayoutChg chg="add del">
          <pc:chgData name="Martin Navéos" userId="309abca2a5c3e9a9" providerId="LiveId" clId="{64561525-23D3-44B1-A87A-012FD7BE942E}" dt="2025-06-13T09:09:31.266" v="111" actId="26606"/>
          <pc:sldLayoutMkLst>
            <pc:docMk/>
            <pc:sldMasterMk cId="969047487" sldId="2147483751"/>
            <pc:sldLayoutMk cId="4153100418" sldId="2147483744"/>
          </pc:sldLayoutMkLst>
        </pc:sldLayoutChg>
        <pc:sldLayoutChg chg="add del">
          <pc:chgData name="Martin Navéos" userId="309abca2a5c3e9a9" providerId="LiveId" clId="{64561525-23D3-44B1-A87A-012FD7BE942E}" dt="2025-06-13T09:09:31.266" v="111" actId="26606"/>
          <pc:sldLayoutMkLst>
            <pc:docMk/>
            <pc:sldMasterMk cId="969047487" sldId="2147483751"/>
            <pc:sldLayoutMk cId="927221586" sldId="2147483745"/>
          </pc:sldLayoutMkLst>
        </pc:sldLayoutChg>
        <pc:sldLayoutChg chg="add del">
          <pc:chgData name="Martin Navéos" userId="309abca2a5c3e9a9" providerId="LiveId" clId="{64561525-23D3-44B1-A87A-012FD7BE942E}" dt="2025-06-13T09:09:31.266" v="111" actId="26606"/>
          <pc:sldLayoutMkLst>
            <pc:docMk/>
            <pc:sldMasterMk cId="969047487" sldId="2147483751"/>
            <pc:sldLayoutMk cId="2302462596" sldId="2147483746"/>
          </pc:sldLayoutMkLst>
        </pc:sldLayoutChg>
        <pc:sldLayoutChg chg="add del">
          <pc:chgData name="Martin Navéos" userId="309abca2a5c3e9a9" providerId="LiveId" clId="{64561525-23D3-44B1-A87A-012FD7BE942E}" dt="2025-06-13T09:09:31.266" v="111" actId="26606"/>
          <pc:sldLayoutMkLst>
            <pc:docMk/>
            <pc:sldMasterMk cId="969047487" sldId="2147483751"/>
            <pc:sldLayoutMk cId="959495692" sldId="2147483747"/>
          </pc:sldLayoutMkLst>
        </pc:sldLayoutChg>
        <pc:sldLayoutChg chg="add del">
          <pc:chgData name="Martin Navéos" userId="309abca2a5c3e9a9" providerId="LiveId" clId="{64561525-23D3-44B1-A87A-012FD7BE942E}" dt="2025-06-13T09:09:31.266" v="111" actId="26606"/>
          <pc:sldLayoutMkLst>
            <pc:docMk/>
            <pc:sldMasterMk cId="969047487" sldId="2147483751"/>
            <pc:sldLayoutMk cId="280287054" sldId="2147483748"/>
          </pc:sldLayoutMkLst>
        </pc:sldLayoutChg>
        <pc:sldLayoutChg chg="add del">
          <pc:chgData name="Martin Navéos" userId="309abca2a5c3e9a9" providerId="LiveId" clId="{64561525-23D3-44B1-A87A-012FD7BE942E}" dt="2025-06-13T09:09:31.266" v="111" actId="26606"/>
          <pc:sldLayoutMkLst>
            <pc:docMk/>
            <pc:sldMasterMk cId="969047487" sldId="2147483751"/>
            <pc:sldLayoutMk cId="1002888678" sldId="2147483749"/>
          </pc:sldLayoutMkLst>
        </pc:sldLayoutChg>
        <pc:sldLayoutChg chg="add del">
          <pc:chgData name="Martin Navéos" userId="309abca2a5c3e9a9" providerId="LiveId" clId="{64561525-23D3-44B1-A87A-012FD7BE942E}" dt="2025-06-13T09:09:31.266" v="111" actId="26606"/>
          <pc:sldLayoutMkLst>
            <pc:docMk/>
            <pc:sldMasterMk cId="969047487" sldId="2147483751"/>
            <pc:sldLayoutMk cId="2317004773" sldId="214748375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EEE82-7932-4415-BAA5-7BB3B1EBBA1C}" type="datetimeFigureOut">
              <a:rPr lang="fr-FR" smtClean="0"/>
              <a:t>13/06/2025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C94629-AF36-4B1D-8C36-8CDC2BA1D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2021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96D5-4BFA-4162-AC5D-ABDEFEF594B1}" type="datetime1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4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643D-C67D-417D-BF6D-7716E97F079D}" type="datetime1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2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F4CA-0807-4EA8-8552-694011875C7F}" type="datetime1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92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6F1B8-AFE2-43B8-BD56-50080D3F5380}" type="datetime1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22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4131-44AC-4D8E-886E-DEA17A835B16}" type="datetime1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69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6026-FADF-491E-96D1-BC4E36AD56A5}" type="datetime1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76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9E22-E9B3-451E-9495-88A6887EB380}" type="datetime1">
              <a:rPr lang="en-US" smtClean="0"/>
              <a:t>6/13/2025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39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3310-602C-4D54-8E69-17F590DBC780}" type="datetime1">
              <a:rPr lang="en-US" smtClean="0"/>
              <a:t>6/13/2025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12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FF2E-B931-4D25-B5C8-A4C5F9A276C3}" type="datetime1">
              <a:rPr lang="en-US" smtClean="0"/>
              <a:t>6/13/2025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20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D889-3F0E-431F-BA64-28D29429330C}" type="datetime1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88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688D-A01B-4CDC-848D-D58E0AEAF8F7}" type="datetime1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14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0945EE7-AECF-4944-986D-43FE4C85DF10}" type="datetime1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1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21E0DC6F-DB0E-DBE1-8178-AE81BC6B9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roue, véhicule, Véhicule terrestre, voiture&#10;&#10;Le contenu généré par l’IA peut être incorrect.">
            <a:extLst>
              <a:ext uri="{FF2B5EF4-FFF2-40B4-BE49-F238E27FC236}">
                <a16:creationId xmlns:a16="http://schemas.microsoft.com/office/drawing/2014/main" id="{561A3001-F341-C8EF-E71A-46ED0ABA09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43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84D07BF5-D29E-918E-55FE-747AF2A0E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66726" cy="685800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5E55A00-D2A3-501E-ABE5-C41F04B87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035" y="1424475"/>
            <a:ext cx="3424383" cy="2543448"/>
          </a:xfrm>
        </p:spPr>
        <p:txBody>
          <a:bodyPr anchor="t">
            <a:normAutofit/>
          </a:bodyPr>
          <a:lstStyle/>
          <a:p>
            <a:pPr algn="l"/>
            <a:r>
              <a:rPr lang="fr-FR" sz="3200" dirty="0"/>
              <a:t>Revue stratégique SIXT</a:t>
            </a:r>
            <a:br>
              <a:rPr lang="fr-FR" sz="2500" dirty="0"/>
            </a:br>
            <a:br>
              <a:rPr lang="fr-FR" sz="2500" dirty="0"/>
            </a:br>
            <a:r>
              <a:rPr lang="fr-FR" sz="2500" dirty="0"/>
              <a:t>Analyse de l’activité et revue clients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09239C-306A-04F3-D5BB-D0F642517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77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D1F005-E300-F725-3D49-AB1DF4087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A449DC8-8AFC-CDAD-8B17-8FCC73910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AED80EE-ED4F-5B4B-8D2F-0C4B37C46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165" y="1088571"/>
            <a:ext cx="7538405" cy="27743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Revue des </a:t>
            </a:r>
            <a:r>
              <a:rPr lang="en-US" sz="5400" dirty="0" err="1"/>
              <a:t>avis</a:t>
            </a:r>
            <a:r>
              <a:rPr lang="en-US" sz="5400" dirty="0"/>
              <a:t> clients de SIXT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A0A22B3-917A-3FCB-4F56-6395F9D38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767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117F56-A65B-3C7C-0D3B-15C26D346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B4472A-332B-71E5-8009-33841E7C3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598630-9947-B322-68D7-E050456A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74" y="1635260"/>
            <a:ext cx="3348297" cy="22417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Notation globale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6CBDBEA-5DA4-1857-8C1F-080344279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371" y="925364"/>
            <a:ext cx="7390808" cy="5007272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CD8402-3149-D529-C955-5E637A052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91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68D935-5200-48D4-DDC3-7631C0115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B4472A-332B-71E5-8009-33841E7C3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B65810E-8889-F75F-9F3D-EC162247C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74" y="1635260"/>
            <a:ext cx="3348297" cy="22417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Exemples de verbatim clients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ACA1E37-34DE-9624-8637-6C42126D9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099" y="1208229"/>
            <a:ext cx="7390808" cy="4434483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279FC4-91AF-7BCE-CBFB-7C1758751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12</a:t>
            </a:fld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B32AC0D-ED3A-4724-AEEB-EB964C2848A9}"/>
              </a:ext>
            </a:extLst>
          </p:cNvPr>
          <p:cNvSpPr txBox="1"/>
          <p:nvPr/>
        </p:nvSpPr>
        <p:spPr>
          <a:xfrm>
            <a:off x="811658" y="4232953"/>
            <a:ext cx="2640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4,5 %</a:t>
            </a:r>
          </a:p>
        </p:txBody>
      </p:sp>
    </p:spTree>
    <p:extLst>
      <p:ext uri="{BB962C8B-B14F-4D97-AF65-F5344CB8AC3E}">
        <p14:creationId xmlns:p14="http://schemas.microsoft.com/office/powerpoint/2010/main" val="1400744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81E373-10F0-A341-38FE-5926F896EB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FCD1B1D-F6C0-69FE-D2B5-69651A6CE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0509ED-0A0E-E94A-B431-A076DA93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74" y="1635260"/>
            <a:ext cx="3348297" cy="22417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Exemples de verbatim clients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581799-8166-0B5D-2238-F0C8499EC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13</a:t>
            </a:fld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1F125D9-5274-F9AE-1ECE-9C1B8D706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700" y="1091502"/>
            <a:ext cx="7110329" cy="450791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FB2920E-A3D2-1F46-1F87-24037FD2DE51}"/>
              </a:ext>
            </a:extLst>
          </p:cNvPr>
          <p:cNvSpPr txBox="1"/>
          <p:nvPr/>
        </p:nvSpPr>
        <p:spPr>
          <a:xfrm>
            <a:off x="811658" y="4232953"/>
            <a:ext cx="2640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95,5 %</a:t>
            </a:r>
          </a:p>
        </p:txBody>
      </p:sp>
    </p:spTree>
    <p:extLst>
      <p:ext uri="{BB962C8B-B14F-4D97-AF65-F5344CB8AC3E}">
        <p14:creationId xmlns:p14="http://schemas.microsoft.com/office/powerpoint/2010/main" val="1898439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E73919-CCD6-63ED-AC50-750BC0DCB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396750D-2F4C-73B6-0BFF-EDDE979A9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roue, véhicule, Véhicule terrestre, voiture&#10;&#10;Le contenu généré par l’IA peut être incorrect.">
            <a:extLst>
              <a:ext uri="{FF2B5EF4-FFF2-40B4-BE49-F238E27FC236}">
                <a16:creationId xmlns:a16="http://schemas.microsoft.com/office/drawing/2014/main" id="{13997F6B-73CF-C441-90E2-74B4602D34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43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4E91DF17-7881-13BE-0B50-BCE6271FA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66726" cy="685800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EEBA8B8-F54C-47AD-9897-C9AC73A53F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019" y="2277230"/>
            <a:ext cx="3424383" cy="2543448"/>
          </a:xfrm>
        </p:spPr>
        <p:txBody>
          <a:bodyPr anchor="t">
            <a:normAutofit/>
          </a:bodyPr>
          <a:lstStyle/>
          <a:p>
            <a:r>
              <a:rPr lang="fr-FR" sz="3200" dirty="0"/>
              <a:t>Merci pour votre attention ! </a:t>
            </a:r>
            <a:endParaRPr lang="fr-FR" sz="250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09F7A7-EC14-D41D-6D9E-04608C411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47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456DBD1-1048-5A22-C973-3E5FA83F5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FD5EA58-D016-AACB-E3C3-84FC21630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165" y="1088571"/>
            <a:ext cx="7538405" cy="27743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Résumé de </a:t>
            </a:r>
            <a:r>
              <a:rPr lang="en-US" sz="5400" dirty="0" err="1"/>
              <a:t>l’activité</a:t>
            </a:r>
            <a:r>
              <a:rPr lang="en-US" sz="5400" dirty="0"/>
              <a:t> de SIXT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37D0A5-E905-0DDF-83E8-EF9002301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55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695D4-BBE8-28F2-A3C6-584304B13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6D95A5-8946-88CB-9FCC-4F7D944BB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Analyse du revenu annuel – </a:t>
            </a:r>
            <a:r>
              <a:rPr lang="fr-FR" sz="2400"/>
              <a:t>revenu moyen = 49 590 € 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89F6B17-50F6-F5FC-7C3E-F40F544BD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065" y="1440616"/>
            <a:ext cx="7033870" cy="4778154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F97923D-8216-95EB-DDE2-D2C5E0F9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57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FBDC76-0F12-2B96-406F-5B7A2C179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1A978E-2A0A-4483-8F9A-F1C44DDC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 l’activité de location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86AA4BD-17E4-A4AA-7E93-FD5FCE004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323" y="1575002"/>
            <a:ext cx="8549354" cy="4527847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F3E52D-2A78-E50C-CD33-36B17D39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62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6B97C-04FC-6F9E-C1C2-4601741CF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9A595A-523D-1970-0B35-FDD18CEAC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 l’activité de location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49DF9F7-FB94-8C0B-AAC5-EC6AD5420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859" y="1395035"/>
            <a:ext cx="4766164" cy="469487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B0B54C4-A986-76B3-7717-5C5040B79AA0}"/>
              </a:ext>
            </a:extLst>
          </p:cNvPr>
          <p:cNvSpPr txBox="1"/>
          <p:nvPr/>
        </p:nvSpPr>
        <p:spPr>
          <a:xfrm>
            <a:off x="9041258" y="2630184"/>
            <a:ext cx="205483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0 : dimanche</a:t>
            </a:r>
          </a:p>
          <a:p>
            <a:r>
              <a:rPr lang="fr-FR" sz="1400" dirty="0"/>
              <a:t>1 : lundi</a:t>
            </a:r>
          </a:p>
          <a:p>
            <a:r>
              <a:rPr lang="fr-FR" sz="1400" dirty="0"/>
              <a:t>2 : mardi</a:t>
            </a:r>
          </a:p>
          <a:p>
            <a:r>
              <a:rPr lang="fr-FR" sz="1400" dirty="0"/>
              <a:t>3 : mercredi</a:t>
            </a:r>
          </a:p>
          <a:p>
            <a:r>
              <a:rPr lang="fr-FR" sz="1400" dirty="0"/>
              <a:t>4 : jeudi</a:t>
            </a:r>
          </a:p>
          <a:p>
            <a:r>
              <a:rPr lang="fr-FR" sz="1400" dirty="0"/>
              <a:t>5 : vendredi</a:t>
            </a:r>
          </a:p>
          <a:p>
            <a:r>
              <a:rPr lang="fr-FR" sz="1400" dirty="0"/>
              <a:t>6 : samedi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8A4A97-54A3-0118-1014-33BA50744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35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9137E-295C-AC4A-DE6D-61E2E96E3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8C9369-5E02-49EC-1959-A65956580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 l’activité de location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90B1F03-3CF6-B6D3-3590-0F2383855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328" y="1680898"/>
            <a:ext cx="5516316" cy="433975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C6B5B5-E806-9F90-8772-37A5A669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6</a:t>
            </a:fld>
            <a:endParaRPr lang="en-US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91D3AF5-BC29-C89F-A7DC-ECA3A476E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199" y="2077549"/>
            <a:ext cx="4090027" cy="325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06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F4E734-E6A1-40D9-955A-50093ECD5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AB93F7-327B-69EE-3D9A-4DDB713C5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 l’activité de location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BB44125-5A7D-8D80-F589-2ABBD11B4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774" y="1680898"/>
            <a:ext cx="5410176" cy="4205823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4997AA-4165-3B2E-910E-1B15E2A2D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7</a:t>
            </a:fld>
            <a:endParaRPr lang="en-US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1705021-D45E-D06E-DFFF-767F75FB4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546" y="1896655"/>
            <a:ext cx="4281388" cy="334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535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225BF-631D-A849-91C4-39D5F9FC1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D4CA21-CAC1-35C8-209B-D1778DD41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 l’activité de location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58377BF-3FF8-C791-FB74-3FC76AB42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050" y="1680898"/>
            <a:ext cx="5653900" cy="4175756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8417DD-C82A-B85D-549C-682AA4747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88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381A86-53B4-1669-09B5-38FAEBDE7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BDFCBD-5364-1F7D-6D60-89BDB5844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 l’activité de location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47BBBD4-1FE4-E575-25B6-893215C7E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997" y="1786270"/>
            <a:ext cx="5114879" cy="4016921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9D666F-D4B7-EABF-2C98-C90CC4D75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02149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117</Words>
  <Application>Microsoft Office PowerPoint</Application>
  <PresentationFormat>Grand écran</PresentationFormat>
  <Paragraphs>37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Aptos</vt:lpstr>
      <vt:lpstr>Arial</vt:lpstr>
      <vt:lpstr>Neue Haas Grotesk Text Pro</vt:lpstr>
      <vt:lpstr>VanillaVTI</vt:lpstr>
      <vt:lpstr>Revue stratégique SIXT  Analyse de l’activité et revue clients</vt:lpstr>
      <vt:lpstr>Résumé de l’activité de SIXT</vt:lpstr>
      <vt:lpstr>Analyse du revenu annuel – revenu moyen = 49 590 € </vt:lpstr>
      <vt:lpstr>Analyse de l’activité de location</vt:lpstr>
      <vt:lpstr>Analyse de l’activité de location</vt:lpstr>
      <vt:lpstr>Analyse de l’activité de location</vt:lpstr>
      <vt:lpstr>Analyse de l’activité de location</vt:lpstr>
      <vt:lpstr>Analyse de l’activité de location</vt:lpstr>
      <vt:lpstr>Analyse de l’activité de location</vt:lpstr>
      <vt:lpstr>Revue des avis clients de SIXT</vt:lpstr>
      <vt:lpstr>Notation globale</vt:lpstr>
      <vt:lpstr>Exemples de verbatim clients</vt:lpstr>
      <vt:lpstr>Exemples de verbatim clients</vt:lpstr>
      <vt:lpstr>Merci pour votre attention 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 Navéos</dc:creator>
  <cp:lastModifiedBy>Martin Navéos</cp:lastModifiedBy>
  <cp:revision>1</cp:revision>
  <dcterms:created xsi:type="dcterms:W3CDTF">2025-06-13T09:05:48Z</dcterms:created>
  <dcterms:modified xsi:type="dcterms:W3CDTF">2025-06-13T10:13:40Z</dcterms:modified>
</cp:coreProperties>
</file>