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595C-DC49-43AA-BAC0-2DE1E562B749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7D91C-8854-4E4A-9276-A43AB026FD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3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7D91C-8854-4E4A-9276-A43AB026FD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7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789D-0C3C-4E0F-9FB4-4F43A7E4DB82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office.com/destroute?osid=7e5b2eeb-816c-42dd-8864-6145d8b31584&amp;ai=WA104363477&amp;rs=en-US&amp;ta=H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1" y="1784673"/>
            <a:ext cx="110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Segoe UI Semibold"/>
              </a:rPr>
              <a:t>GeoGebra for PowerPoint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46" y="2179079"/>
            <a:ext cx="1164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b="0">
                <a:solidFill>
                  <a:srgbClr val="000000"/>
                </a:solidFill>
                <a:latin typeface="Segoe UI"/>
              </a:rPr>
              <a:t> </a:t>
            </a:r>
            <a:br/>
            <a:r>
              <a:rPr sz="1600" b="0">
                <a:solidFill>
                  <a:srgbClr val="000000"/>
                </a:solidFill>
                <a:latin typeface="Segoe UI"/>
              </a:rPr>
              <a:t> Insert interactive GeoGebra worksheets for learning and teaching mathematics and science.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46" y="3969646"/>
            <a:ext cx="1164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/>
            <a:r>
              <a:rPr sz="1600" b="0">
                <a:solidFill>
                  <a:srgbClr val="000000"/>
                </a:solidFill>
                <a:latin typeface="Segoe UI"/>
              </a:rPr>
              <a:t>Don't see a way to get started with GeoGebra for PowerPoint? Return to your Internet Browser for help.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2" y="4527086"/>
            <a:ext cx="116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000" b="0">
                <a:solidFill>
                  <a:srgbClr val="000000"/>
                </a:solidFill>
                <a:latin typeface="Segoe UI"/>
              </a:rPr>
              <a:t>Closed your browser window? Copy this URL into your internet browser: </a:t>
            </a:r>
            <a:r>
              <a:rPr sz="1000" u="sng">
                <a:solidFill>
                  <a:srgbClr val="0563C1"/>
                </a:solidFill>
                <a:latin typeface="Segoe UI"/>
                <a:hlinkClick r:id="rId3"/>
              </a:rPr>
              <a:t>https://store.office.com/destroute?osid=7e5b2eeb-816c-42dd-8864-6145d8b31584&amp;ai=WA104363477&amp;rs=en-US&amp;ta=HE</a:t>
            </a:r>
          </a:p>
        </p:txBody>
      </p:sp>
      <p:pic>
        <p:nvPicPr>
          <p:cNvPr id="6" name="Icon" title="GeoGebra for PowerPoint Icon"/>
          <p:cNvPicPr/>
          <p:nvPr/>
        </p:nvPicPr>
        <p:blipFill>
          <a:blip r:embed="rId4"/>
          <a:stretch>
            <a:fillRect/>
          </a:stretch>
        </p:blipFill>
        <p:spPr>
          <a:xfrm>
            <a:off x="577272" y="1780662"/>
            <a:ext cx="419100" cy="419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3582" y="2858804"/>
            <a:ext cx="910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/>
            <a:r>
              <a:rPr sz="1600" b="0">
                <a:solidFill>
                  <a:srgbClr val="000000"/>
                </a:solidFill>
                <a:latin typeface="Segoe UI"/>
              </a:rPr>
              <a:t>_________________________________________________</a:t>
            </a:r>
            <a:br/>
            <a:endParaRPr/>
          </a:p>
        </p:txBody>
      </p:sp>
      <p:pic>
        <p:nvPicPr>
          <p:cNvPr id="8" name="Icon" title="Office365 Icon"/>
          <p:cNvPicPr/>
          <p:nvPr/>
        </p:nvPicPr>
        <p:blipFill>
          <a:blip r:embed="rId5"/>
          <a:stretch>
            <a:fillRect/>
          </a:stretch>
        </p:blipFill>
        <p:spPr>
          <a:xfrm>
            <a:off x="544946" y="3690926"/>
            <a:ext cx="1457325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2844" y="516047"/>
            <a:ext cx="1160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0">
                <a:solidFill>
                  <a:srgbClr val="000000"/>
                </a:solidFill>
                <a:latin typeface="Segoe UI"/>
              </a:rPr>
              <a:t>Scroll down to install GeoGebra for PowerPoint. Once the installation is complete, you can find it on the Insert tab under My Add-ins.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2203582" y="1053824"/>
            <a:ext cx="910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/>
            <a:r>
              <a:rPr sz="1600" b="0">
                <a:solidFill>
                  <a:srgbClr val="000000"/>
                </a:solidFill>
                <a:latin typeface="Segoe UI"/>
              </a:rPr>
              <a:t>_________________________________________________</a:t>
            </a:r>
            <a:br/>
            <a:endParaRPr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/>
            </p:nvGraphicFramePr>
            <p:xfrm>
              <a:off x="0" y="4896418"/>
              <a:ext cx="12192000" cy="19615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4896418"/>
                <a:ext cx="12192000" cy="196158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BaseTemplate.potx" id="{30A6289D-03DC-4CBB-AEF0-4FB8C5916FEF}" vid="{3E5B9BE7-9206-4CD1-9298-28CEDAC14F1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7b226d9e-51ba-49ec-9bca-338b89e5ebdf}">
  <we:reference id="WA104363477" version="1.0.0.3" store="en-US" storeType="OMEX"/>
  <we:alternateReferences/>
  <we:properties>
    <we:property name="__labs__" value="{&quot;configuration&quot;:null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2018-11-26T07:42:25Z</dcterms:modified>
</cp:coreProperties>
</file>