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4"/>
  </p:sldMasterIdLst>
  <p:notesMasterIdLst>
    <p:notesMasterId r:id="rId22"/>
  </p:notesMasterIdLst>
  <p:handoutMasterIdLst>
    <p:handoutMasterId r:id="rId23"/>
  </p:handoutMasterIdLst>
  <p:sldIdLst>
    <p:sldId id="400" r:id="rId5"/>
    <p:sldId id="402" r:id="rId6"/>
    <p:sldId id="401" r:id="rId7"/>
    <p:sldId id="403" r:id="rId8"/>
    <p:sldId id="420" r:id="rId9"/>
    <p:sldId id="421" r:id="rId10"/>
    <p:sldId id="404" r:id="rId11"/>
    <p:sldId id="405" r:id="rId12"/>
    <p:sldId id="413" r:id="rId13"/>
    <p:sldId id="407" r:id="rId14"/>
    <p:sldId id="414" r:id="rId15"/>
    <p:sldId id="415" r:id="rId16"/>
    <p:sldId id="416" r:id="rId17"/>
    <p:sldId id="417" r:id="rId18"/>
    <p:sldId id="418" r:id="rId19"/>
    <p:sldId id="419" r:id="rId20"/>
    <p:sldId id="41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BFE1D-6899-B198-CADA-C49CFA3BBCE0}" v="2" dt="2025-03-26T17:18:35.510"/>
    <p1510:client id="{0D221C49-EF6C-E629-78CF-9A18D1C31CF3}" v="341" dt="2025-03-26T18:16:08.857"/>
    <p1510:client id="{115B52A3-FC57-168C-F4DD-9F9D693A8204}" v="1965" dt="2025-03-27T21:16:40.457"/>
    <p1510:client id="{DDA5E0B5-0447-18BF-D3E1-4F01E60AFB42}" v="50" dt="2025-03-27T20:38:02.552"/>
    <p1510:client id="{DE2A985B-1FEB-43EE-819F-C2D528AB4604}" v="219" dt="2025-03-27T17:07:34.391"/>
    <p1510:client id="{FD884F65-19EA-F34C-86D4-30C48B412021}" v="1901" dt="2025-03-26T17:13:11.309"/>
  </p1510:revLst>
</p1510:revInfo>
</file>

<file path=ppt/tableStyles.xml><?xml version="1.0" encoding="utf-8"?>
<a:tblStyleLst xmlns:a="http://schemas.openxmlformats.org/drawingml/2006/main" def="{912C8C85-51F0-491E-9774-3900AFEF0FD7}">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4ACDB4-642F-4F82-9C8D-2DC384BF8F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BB06E6-7341-4F07-8285-8B35565B99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CC4456-0E88-4EB2-8FDA-8240F984B54A}" type="datetimeFigureOut">
              <a:rPr lang="en-US" smtClean="0"/>
              <a:t>3/27/2025</a:t>
            </a:fld>
            <a:endParaRPr lang="en-US"/>
          </a:p>
        </p:txBody>
      </p:sp>
      <p:sp>
        <p:nvSpPr>
          <p:cNvPr id="4" name="Footer Placeholder 3">
            <a:extLst>
              <a:ext uri="{FF2B5EF4-FFF2-40B4-BE49-F238E27FC236}">
                <a16:creationId xmlns:a16="http://schemas.microsoft.com/office/drawing/2014/main" id="{F2C88C94-6E7C-4506-82BE-23DAD04DCE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5A5C082-911A-46EA-8DF6-A63F9F9E0A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3086C9-2826-46AE-BD8E-F12CB3F9C8B4}" type="slidenum">
              <a:rPr lang="en-US" smtClean="0"/>
              <a:t>‹N›</a:t>
            </a:fld>
            <a:endParaRPr lang="en-US"/>
          </a:p>
        </p:txBody>
      </p:sp>
    </p:spTree>
    <p:extLst>
      <p:ext uri="{BB962C8B-B14F-4D97-AF65-F5344CB8AC3E}">
        <p14:creationId xmlns:p14="http://schemas.microsoft.com/office/powerpoint/2010/main" val="187591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E9994-CBF9-4364-B2D1-761774B9F53C}" type="datetimeFigureOut">
              <a:rPr lang="en-US" smtClean="0"/>
              <a:t>3/27/2025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D0BC5-116C-42CF-8B28-245F66D50665}" type="slidenum">
              <a:rPr lang="en-US" smtClean="0"/>
              <a:t>‹N›</a:t>
            </a:fld>
            <a:endParaRPr lang="en-US"/>
          </a:p>
        </p:txBody>
      </p:sp>
    </p:spTree>
    <p:extLst>
      <p:ext uri="{BB962C8B-B14F-4D97-AF65-F5344CB8AC3E}">
        <p14:creationId xmlns:p14="http://schemas.microsoft.com/office/powerpoint/2010/main" val="2499818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AD0BC5-116C-42CF-8B28-245F66D50665}" type="slidenum">
              <a:rPr lang="en-US" smtClean="0"/>
              <a:t>1</a:t>
            </a:fld>
            <a:endParaRPr lang="en-US"/>
          </a:p>
        </p:txBody>
      </p:sp>
    </p:spTree>
    <p:extLst>
      <p:ext uri="{BB962C8B-B14F-4D97-AF65-F5344CB8AC3E}">
        <p14:creationId xmlns:p14="http://schemas.microsoft.com/office/powerpoint/2010/main" val="1650740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656A4-2F4C-1683-CDF9-595CB32E9C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D23156-F937-9209-E5FB-BA25D8E99E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94889B-4D98-62BD-F67F-BC69C00C5F5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9E8EE55-DF6F-9D0A-DB17-61460CFABA4F}"/>
              </a:ext>
            </a:extLst>
          </p:cNvPr>
          <p:cNvSpPr>
            <a:spLocks noGrp="1"/>
          </p:cNvSpPr>
          <p:nvPr>
            <p:ph type="sldNum" sz="quarter" idx="5"/>
          </p:nvPr>
        </p:nvSpPr>
        <p:spPr/>
        <p:txBody>
          <a:bodyPr/>
          <a:lstStyle/>
          <a:p>
            <a:fld id="{0FAD0BC5-116C-42CF-8B28-245F66D50665}" type="slidenum">
              <a:rPr lang="en-US" smtClean="0"/>
              <a:t>11</a:t>
            </a:fld>
            <a:endParaRPr lang="en-US"/>
          </a:p>
        </p:txBody>
      </p:sp>
    </p:spTree>
    <p:extLst>
      <p:ext uri="{BB962C8B-B14F-4D97-AF65-F5344CB8AC3E}">
        <p14:creationId xmlns:p14="http://schemas.microsoft.com/office/powerpoint/2010/main" val="3456818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3B5FA-CE77-07D6-F403-15B4BF3526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1A3A8D-D42A-B3C9-0A2D-2DBCF46933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DFFEB4-64EE-065C-8DBD-30F934A2EAA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2348F79-32DD-6006-2DFE-3B672BE38B7D}"/>
              </a:ext>
            </a:extLst>
          </p:cNvPr>
          <p:cNvSpPr>
            <a:spLocks noGrp="1"/>
          </p:cNvSpPr>
          <p:nvPr>
            <p:ph type="sldNum" sz="quarter" idx="5"/>
          </p:nvPr>
        </p:nvSpPr>
        <p:spPr/>
        <p:txBody>
          <a:bodyPr/>
          <a:lstStyle/>
          <a:p>
            <a:fld id="{0FAD0BC5-116C-42CF-8B28-245F66D50665}" type="slidenum">
              <a:rPr lang="en-US" smtClean="0"/>
              <a:t>12</a:t>
            </a:fld>
            <a:endParaRPr lang="en-US"/>
          </a:p>
        </p:txBody>
      </p:sp>
    </p:spTree>
    <p:extLst>
      <p:ext uri="{BB962C8B-B14F-4D97-AF65-F5344CB8AC3E}">
        <p14:creationId xmlns:p14="http://schemas.microsoft.com/office/powerpoint/2010/main" val="3124925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78DE4-E757-9327-0FD6-E9833F45EA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1C3C80-FC79-63A9-4C92-BFF1A096E5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1D6BE1-2D81-58CC-D7E3-44F976EDF90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40CF51C-E87F-3F83-7F49-0C2A113DCC5D}"/>
              </a:ext>
            </a:extLst>
          </p:cNvPr>
          <p:cNvSpPr>
            <a:spLocks noGrp="1"/>
          </p:cNvSpPr>
          <p:nvPr>
            <p:ph type="sldNum" sz="quarter" idx="5"/>
          </p:nvPr>
        </p:nvSpPr>
        <p:spPr/>
        <p:txBody>
          <a:bodyPr/>
          <a:lstStyle/>
          <a:p>
            <a:fld id="{0FAD0BC5-116C-42CF-8B28-245F66D50665}" type="slidenum">
              <a:rPr lang="en-US" smtClean="0"/>
              <a:t>13</a:t>
            </a:fld>
            <a:endParaRPr lang="en-US"/>
          </a:p>
        </p:txBody>
      </p:sp>
    </p:spTree>
    <p:extLst>
      <p:ext uri="{BB962C8B-B14F-4D97-AF65-F5344CB8AC3E}">
        <p14:creationId xmlns:p14="http://schemas.microsoft.com/office/powerpoint/2010/main" val="4181793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E0F0B-EDC2-CD21-B2F2-0E1B212C8C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C735D0-9D52-5DAF-1952-2ADFA0722A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FDF98D-B858-F94D-EF18-31BDEAB5300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6812999-CA52-E6C5-C105-55BC886AE407}"/>
              </a:ext>
            </a:extLst>
          </p:cNvPr>
          <p:cNvSpPr>
            <a:spLocks noGrp="1"/>
          </p:cNvSpPr>
          <p:nvPr>
            <p:ph type="sldNum" sz="quarter" idx="5"/>
          </p:nvPr>
        </p:nvSpPr>
        <p:spPr/>
        <p:txBody>
          <a:bodyPr/>
          <a:lstStyle/>
          <a:p>
            <a:fld id="{0FAD0BC5-116C-42CF-8B28-245F66D50665}" type="slidenum">
              <a:rPr lang="en-US" smtClean="0"/>
              <a:t>14</a:t>
            </a:fld>
            <a:endParaRPr lang="en-US"/>
          </a:p>
        </p:txBody>
      </p:sp>
    </p:spTree>
    <p:extLst>
      <p:ext uri="{BB962C8B-B14F-4D97-AF65-F5344CB8AC3E}">
        <p14:creationId xmlns:p14="http://schemas.microsoft.com/office/powerpoint/2010/main" val="25512402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25F1A-E0D5-2D3B-EC9C-A503E77738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DC341C-FF32-22B8-18BA-88956F33D9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0CC1CB-7E6F-3981-37EC-7E8F8EFB847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D65B2C1-9061-3E05-3435-BB5209E4A822}"/>
              </a:ext>
            </a:extLst>
          </p:cNvPr>
          <p:cNvSpPr>
            <a:spLocks noGrp="1"/>
          </p:cNvSpPr>
          <p:nvPr>
            <p:ph type="sldNum" sz="quarter" idx="5"/>
          </p:nvPr>
        </p:nvSpPr>
        <p:spPr/>
        <p:txBody>
          <a:bodyPr/>
          <a:lstStyle/>
          <a:p>
            <a:fld id="{0FAD0BC5-116C-42CF-8B28-245F66D50665}" type="slidenum">
              <a:rPr lang="en-US" smtClean="0"/>
              <a:t>15</a:t>
            </a:fld>
            <a:endParaRPr lang="en-US"/>
          </a:p>
        </p:txBody>
      </p:sp>
    </p:spTree>
    <p:extLst>
      <p:ext uri="{BB962C8B-B14F-4D97-AF65-F5344CB8AC3E}">
        <p14:creationId xmlns:p14="http://schemas.microsoft.com/office/powerpoint/2010/main" val="3481794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AD0BC5-116C-42CF-8B28-245F66D50665}" type="slidenum">
              <a:rPr lang="en-US" smtClean="0"/>
              <a:t>17</a:t>
            </a:fld>
            <a:endParaRPr lang="en-US"/>
          </a:p>
        </p:txBody>
      </p:sp>
    </p:spTree>
    <p:extLst>
      <p:ext uri="{BB962C8B-B14F-4D97-AF65-F5344CB8AC3E}">
        <p14:creationId xmlns:p14="http://schemas.microsoft.com/office/powerpoint/2010/main" val="1068251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AD0BC5-116C-42CF-8B28-245F66D50665}" type="slidenum">
              <a:rPr lang="en-US" smtClean="0"/>
              <a:t>2</a:t>
            </a:fld>
            <a:endParaRPr lang="en-US"/>
          </a:p>
        </p:txBody>
      </p:sp>
    </p:spTree>
    <p:extLst>
      <p:ext uri="{BB962C8B-B14F-4D97-AF65-F5344CB8AC3E}">
        <p14:creationId xmlns:p14="http://schemas.microsoft.com/office/powerpoint/2010/main" val="1866470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AD0BC5-116C-42CF-8B28-245F66D50665}" type="slidenum">
              <a:rPr lang="en-US" smtClean="0"/>
              <a:t>3</a:t>
            </a:fld>
            <a:endParaRPr lang="en-US"/>
          </a:p>
        </p:txBody>
      </p:sp>
    </p:spTree>
    <p:extLst>
      <p:ext uri="{BB962C8B-B14F-4D97-AF65-F5344CB8AC3E}">
        <p14:creationId xmlns:p14="http://schemas.microsoft.com/office/powerpoint/2010/main" val="2283047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AD0BC5-116C-42CF-8B28-245F66D50665}" type="slidenum">
              <a:rPr lang="en-US" smtClean="0"/>
              <a:t>4</a:t>
            </a:fld>
            <a:endParaRPr lang="en-US"/>
          </a:p>
        </p:txBody>
      </p:sp>
    </p:spTree>
    <p:extLst>
      <p:ext uri="{BB962C8B-B14F-4D97-AF65-F5344CB8AC3E}">
        <p14:creationId xmlns:p14="http://schemas.microsoft.com/office/powerpoint/2010/main" val="2307727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B5355-4812-5C00-5BB5-F5EEEC5E7D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DA05B0-C8C1-A845-35F6-2B953B7E85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CC3C6A-B9A1-D220-0389-9537D700338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D562932-18B8-375E-F520-20EF3B6A4F90}"/>
              </a:ext>
            </a:extLst>
          </p:cNvPr>
          <p:cNvSpPr>
            <a:spLocks noGrp="1"/>
          </p:cNvSpPr>
          <p:nvPr>
            <p:ph type="sldNum" sz="quarter" idx="5"/>
          </p:nvPr>
        </p:nvSpPr>
        <p:spPr/>
        <p:txBody>
          <a:bodyPr/>
          <a:lstStyle/>
          <a:p>
            <a:fld id="{0FAD0BC5-116C-42CF-8B28-245F66D50665}" type="slidenum">
              <a:rPr lang="en-US" smtClean="0"/>
              <a:t>5</a:t>
            </a:fld>
            <a:endParaRPr lang="en-US"/>
          </a:p>
        </p:txBody>
      </p:sp>
    </p:spTree>
    <p:extLst>
      <p:ext uri="{BB962C8B-B14F-4D97-AF65-F5344CB8AC3E}">
        <p14:creationId xmlns:p14="http://schemas.microsoft.com/office/powerpoint/2010/main" val="3478345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3C337-1A53-7766-AF87-96A12A6903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B9D512-96F0-E31A-E640-CB8CBB5381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B1773D-FFD2-8792-1B6D-02248408E83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A27FA19-010D-5309-6FDC-2659DDC4BA41}"/>
              </a:ext>
            </a:extLst>
          </p:cNvPr>
          <p:cNvSpPr>
            <a:spLocks noGrp="1"/>
          </p:cNvSpPr>
          <p:nvPr>
            <p:ph type="sldNum" sz="quarter" idx="5"/>
          </p:nvPr>
        </p:nvSpPr>
        <p:spPr/>
        <p:txBody>
          <a:bodyPr/>
          <a:lstStyle/>
          <a:p>
            <a:fld id="{0FAD0BC5-116C-42CF-8B28-245F66D50665}" type="slidenum">
              <a:rPr lang="en-US" smtClean="0"/>
              <a:t>6</a:t>
            </a:fld>
            <a:endParaRPr lang="en-US"/>
          </a:p>
        </p:txBody>
      </p:sp>
    </p:spTree>
    <p:extLst>
      <p:ext uri="{BB962C8B-B14F-4D97-AF65-F5344CB8AC3E}">
        <p14:creationId xmlns:p14="http://schemas.microsoft.com/office/powerpoint/2010/main" val="60214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AD0BC5-116C-42CF-8B28-245F66D50665}" type="slidenum">
              <a:rPr lang="en-US" smtClean="0"/>
              <a:t>7</a:t>
            </a:fld>
            <a:endParaRPr lang="en-US"/>
          </a:p>
        </p:txBody>
      </p:sp>
    </p:spTree>
    <p:extLst>
      <p:ext uri="{BB962C8B-B14F-4D97-AF65-F5344CB8AC3E}">
        <p14:creationId xmlns:p14="http://schemas.microsoft.com/office/powerpoint/2010/main" val="3030432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AD0BC5-116C-42CF-8B28-245F66D50665}" type="slidenum">
              <a:rPr lang="en-US" smtClean="0"/>
              <a:t>8</a:t>
            </a:fld>
            <a:endParaRPr lang="en-US"/>
          </a:p>
        </p:txBody>
      </p:sp>
    </p:spTree>
    <p:extLst>
      <p:ext uri="{BB962C8B-B14F-4D97-AF65-F5344CB8AC3E}">
        <p14:creationId xmlns:p14="http://schemas.microsoft.com/office/powerpoint/2010/main" val="1573654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AD0BC5-116C-42CF-8B28-245F66D50665}" type="slidenum">
              <a:rPr lang="en-US" smtClean="0"/>
              <a:t>10</a:t>
            </a:fld>
            <a:endParaRPr lang="en-US"/>
          </a:p>
        </p:txBody>
      </p:sp>
    </p:spTree>
    <p:extLst>
      <p:ext uri="{BB962C8B-B14F-4D97-AF65-F5344CB8AC3E}">
        <p14:creationId xmlns:p14="http://schemas.microsoft.com/office/powerpoint/2010/main" val="387915200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3E68AC08-60AB-59E0-DA8F-498C9F26A03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37393" t="46146"/>
          <a:stretch>
            <a:fillRect/>
          </a:stretch>
        </p:blipFill>
        <p:spPr>
          <a:xfrm rot="10431885">
            <a:off x="8397863" y="4155450"/>
            <a:ext cx="3961007" cy="2910382"/>
          </a:xfrm>
          <a:custGeom>
            <a:avLst/>
            <a:gdLst>
              <a:gd name="connsiteX0" fmla="*/ 0 w 3961007"/>
              <a:gd name="connsiteY0" fmla="*/ 2910382 h 2910382"/>
              <a:gd name="connsiteX1" fmla="*/ 312841 w 3961007"/>
              <a:gd name="connsiteY1" fmla="*/ 0 h 2910382"/>
              <a:gd name="connsiteX2" fmla="*/ 3961007 w 3961007"/>
              <a:gd name="connsiteY2" fmla="*/ 392147 h 2910382"/>
              <a:gd name="connsiteX3" fmla="*/ 3961007 w 3961007"/>
              <a:gd name="connsiteY3" fmla="*/ 2910382 h 2910382"/>
            </a:gdLst>
            <a:ahLst/>
            <a:cxnLst>
              <a:cxn ang="0">
                <a:pos x="connsiteX0" y="connsiteY0"/>
              </a:cxn>
              <a:cxn ang="0">
                <a:pos x="connsiteX1" y="connsiteY1"/>
              </a:cxn>
              <a:cxn ang="0">
                <a:pos x="connsiteX2" y="connsiteY2"/>
              </a:cxn>
              <a:cxn ang="0">
                <a:pos x="connsiteX3" y="connsiteY3"/>
              </a:cxn>
            </a:cxnLst>
            <a:rect l="l" t="t" r="r" b="b"/>
            <a:pathLst>
              <a:path w="3961007" h="2910382">
                <a:moveTo>
                  <a:pt x="0" y="2910382"/>
                </a:moveTo>
                <a:lnTo>
                  <a:pt x="312841" y="0"/>
                </a:lnTo>
                <a:lnTo>
                  <a:pt x="3961007" y="392147"/>
                </a:lnTo>
                <a:lnTo>
                  <a:pt x="3961007" y="2910382"/>
                </a:lnTo>
                <a:close/>
              </a:path>
            </a:pathLst>
          </a:custGeom>
        </p:spPr>
      </p:pic>
      <p:pic>
        <p:nvPicPr>
          <p:cNvPr id="7" name="Graphic 6">
            <a:extLst>
              <a:ext uri="{FF2B5EF4-FFF2-40B4-BE49-F238E27FC236}">
                <a16:creationId xmlns:a16="http://schemas.microsoft.com/office/drawing/2014/main" id="{2CCAAD79-0F28-E27E-3415-F91C82E2B7F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rcRect l="3130" r="12599" b="51253"/>
          <a:stretch>
            <a:fillRect/>
          </a:stretch>
        </p:blipFill>
        <p:spPr>
          <a:xfrm rot="13235627">
            <a:off x="6807312" y="-837779"/>
            <a:ext cx="7519564" cy="3715398"/>
          </a:xfrm>
          <a:custGeom>
            <a:avLst/>
            <a:gdLst>
              <a:gd name="connsiteX0" fmla="*/ 7519564 w 7519564"/>
              <a:gd name="connsiteY0" fmla="*/ 0 h 3715398"/>
              <a:gd name="connsiteX1" fmla="*/ 3183782 w 7519564"/>
              <a:gd name="connsiteY1" fmla="*/ 3715398 h 3715398"/>
              <a:gd name="connsiteX2" fmla="*/ 0 w 7519564"/>
              <a:gd name="connsiteY2" fmla="*/ 0 h 3715398"/>
            </a:gdLst>
            <a:ahLst/>
            <a:cxnLst>
              <a:cxn ang="0">
                <a:pos x="connsiteX0" y="connsiteY0"/>
              </a:cxn>
              <a:cxn ang="0">
                <a:pos x="connsiteX1" y="connsiteY1"/>
              </a:cxn>
              <a:cxn ang="0">
                <a:pos x="connsiteX2" y="connsiteY2"/>
              </a:cxn>
            </a:cxnLst>
            <a:rect l="l" t="t" r="r" b="b"/>
            <a:pathLst>
              <a:path w="7519564" h="3715398">
                <a:moveTo>
                  <a:pt x="7519564" y="0"/>
                </a:moveTo>
                <a:lnTo>
                  <a:pt x="3183782" y="3715398"/>
                </a:lnTo>
                <a:lnTo>
                  <a:pt x="0" y="0"/>
                </a:lnTo>
                <a:close/>
              </a:path>
            </a:pathLst>
          </a:custGeom>
        </p:spPr>
      </p:pic>
      <p:pic>
        <p:nvPicPr>
          <p:cNvPr id="8" name="Graphic 7">
            <a:extLst>
              <a:ext uri="{FF2B5EF4-FFF2-40B4-BE49-F238E27FC236}">
                <a16:creationId xmlns:a16="http://schemas.microsoft.com/office/drawing/2014/main" id="{841BBD38-60F1-DEF8-CA7D-5DB3E2D5EFF8}"/>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rcRect t="80069"/>
          <a:stretch>
            <a:fillRect/>
          </a:stretch>
        </p:blipFill>
        <p:spPr>
          <a:xfrm rot="10800000">
            <a:off x="-238765" y="5718856"/>
            <a:ext cx="7493958" cy="1151336"/>
          </a:xfrm>
          <a:custGeom>
            <a:avLst/>
            <a:gdLst>
              <a:gd name="connsiteX0" fmla="*/ 7493958 w 7493958"/>
              <a:gd name="connsiteY0" fmla="*/ 1151336 h 1151336"/>
              <a:gd name="connsiteX1" fmla="*/ 0 w 7493958"/>
              <a:gd name="connsiteY1" fmla="*/ 1151336 h 1151336"/>
              <a:gd name="connsiteX2" fmla="*/ 0 w 7493958"/>
              <a:gd name="connsiteY2" fmla="*/ 0 h 1151336"/>
              <a:gd name="connsiteX3" fmla="*/ 7493958 w 7493958"/>
              <a:gd name="connsiteY3" fmla="*/ 0 h 1151336"/>
            </a:gdLst>
            <a:ahLst/>
            <a:cxnLst>
              <a:cxn ang="0">
                <a:pos x="connsiteX0" y="connsiteY0"/>
              </a:cxn>
              <a:cxn ang="0">
                <a:pos x="connsiteX1" y="connsiteY1"/>
              </a:cxn>
              <a:cxn ang="0">
                <a:pos x="connsiteX2" y="connsiteY2"/>
              </a:cxn>
              <a:cxn ang="0">
                <a:pos x="connsiteX3" y="connsiteY3"/>
              </a:cxn>
            </a:cxnLst>
            <a:rect l="l" t="t" r="r" b="b"/>
            <a:pathLst>
              <a:path w="7493958" h="1151336">
                <a:moveTo>
                  <a:pt x="7493958" y="1151336"/>
                </a:moveTo>
                <a:lnTo>
                  <a:pt x="0" y="1151336"/>
                </a:lnTo>
                <a:lnTo>
                  <a:pt x="0" y="0"/>
                </a:lnTo>
                <a:lnTo>
                  <a:pt x="7493958" y="0"/>
                </a:lnTo>
                <a:close/>
              </a:path>
            </a:pathLst>
          </a:custGeom>
        </p:spPr>
      </p:pic>
      <p:pic>
        <p:nvPicPr>
          <p:cNvPr id="9" name="Graphic 8">
            <a:extLst>
              <a:ext uri="{FF2B5EF4-FFF2-40B4-BE49-F238E27FC236}">
                <a16:creationId xmlns:a16="http://schemas.microsoft.com/office/drawing/2014/main" id="{CEE6B663-76A9-99E3-003F-54C0C9C75924}"/>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9"/>
              </a:ext>
            </a:extLst>
          </a:blip>
          <a:srcRect r="22607" b="41886"/>
          <a:stretch>
            <a:fillRect/>
          </a:stretch>
        </p:blipFill>
        <p:spPr>
          <a:xfrm rot="7076154">
            <a:off x="-2918822" y="602036"/>
            <a:ext cx="7976987" cy="4617239"/>
          </a:xfrm>
          <a:custGeom>
            <a:avLst/>
            <a:gdLst>
              <a:gd name="connsiteX0" fmla="*/ 0 w 7976987"/>
              <a:gd name="connsiteY0" fmla="*/ 999998 h 4617239"/>
              <a:gd name="connsiteX1" fmla="*/ 0 w 7976987"/>
              <a:gd name="connsiteY1" fmla="*/ 0 h 4617239"/>
              <a:gd name="connsiteX2" fmla="*/ 7232280 w 7976987"/>
              <a:gd name="connsiteY2" fmla="*/ 0 h 4617239"/>
              <a:gd name="connsiteX3" fmla="*/ 7976987 w 7976987"/>
              <a:gd name="connsiteY3" fmla="*/ 1404379 h 4617239"/>
              <a:gd name="connsiteX4" fmla="*/ 1918134 w 7976987"/>
              <a:gd name="connsiteY4" fmla="*/ 4617239 h 4617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987" h="4617239">
                <a:moveTo>
                  <a:pt x="0" y="999998"/>
                </a:moveTo>
                <a:lnTo>
                  <a:pt x="0" y="0"/>
                </a:lnTo>
                <a:lnTo>
                  <a:pt x="7232280" y="0"/>
                </a:lnTo>
                <a:lnTo>
                  <a:pt x="7976987" y="1404379"/>
                </a:lnTo>
                <a:lnTo>
                  <a:pt x="1918134" y="4617239"/>
                </a:lnTo>
                <a:close/>
              </a:path>
            </a:pathLst>
          </a:custGeom>
        </p:spPr>
      </p:pic>
      <p:sp>
        <p:nvSpPr>
          <p:cNvPr id="10" name="Freeform 8">
            <a:extLst>
              <a:ext uri="{FF2B5EF4-FFF2-40B4-BE49-F238E27FC236}">
                <a16:creationId xmlns:a16="http://schemas.microsoft.com/office/drawing/2014/main" id="{94A85E6B-D9D6-122C-BE65-44FDAEAF051F}"/>
              </a:ext>
              <a:ext uri="{C183D7F6-B498-43B3-948B-1728B52AA6E4}">
                <adec:decorative xmlns:adec="http://schemas.microsoft.com/office/drawing/2017/decorative" val="1"/>
              </a:ext>
            </a:extLst>
          </p:cNvPr>
          <p:cNvSpPr/>
          <p:nvPr userDrawn="1"/>
        </p:nvSpPr>
        <p:spPr>
          <a:xfrm>
            <a:off x="1567895" y="0"/>
            <a:ext cx="2938406" cy="614238"/>
          </a:xfrm>
          <a:custGeom>
            <a:avLst/>
            <a:gdLst>
              <a:gd name="connsiteX0" fmla="*/ 0 w 2938406"/>
              <a:gd name="connsiteY0" fmla="*/ 0 h 614238"/>
              <a:gd name="connsiteX1" fmla="*/ 2938406 w 2938406"/>
              <a:gd name="connsiteY1" fmla="*/ 0 h 614238"/>
              <a:gd name="connsiteX2" fmla="*/ 2930135 w 2938406"/>
              <a:gd name="connsiteY2" fmla="*/ 9100 h 614238"/>
              <a:gd name="connsiteX3" fmla="*/ 1469203 w 2938406"/>
              <a:gd name="connsiteY3" fmla="*/ 614238 h 614238"/>
              <a:gd name="connsiteX4" fmla="*/ 8271 w 2938406"/>
              <a:gd name="connsiteY4" fmla="*/ 9100 h 614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406" h="614238">
                <a:moveTo>
                  <a:pt x="0" y="0"/>
                </a:moveTo>
                <a:lnTo>
                  <a:pt x="2938406" y="0"/>
                </a:lnTo>
                <a:lnTo>
                  <a:pt x="2930135" y="9100"/>
                </a:lnTo>
                <a:cubicBezTo>
                  <a:pt x="2556250" y="382985"/>
                  <a:pt x="2039733" y="614238"/>
                  <a:pt x="1469203" y="614238"/>
                </a:cubicBezTo>
                <a:cubicBezTo>
                  <a:pt x="898674" y="614238"/>
                  <a:pt x="382156" y="382985"/>
                  <a:pt x="8271" y="910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Block Arc 11">
            <a:extLst>
              <a:ext uri="{FF2B5EF4-FFF2-40B4-BE49-F238E27FC236}">
                <a16:creationId xmlns:a16="http://schemas.microsoft.com/office/drawing/2014/main" id="{F0363563-C230-8255-8A77-C6F5DC02E114}"/>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3C76131-1AAA-1028-5EA8-E8A5703C3962}"/>
              </a:ext>
            </a:extLst>
          </p:cNvPr>
          <p:cNvSpPr>
            <a:spLocks noGrp="1"/>
          </p:cNvSpPr>
          <p:nvPr>
            <p:ph type="title" hasCustomPrompt="1"/>
          </p:nvPr>
        </p:nvSpPr>
        <p:spPr>
          <a:xfrm>
            <a:off x="915924" y="1463040"/>
            <a:ext cx="10360152" cy="4471416"/>
          </a:xfrm>
        </p:spPr>
        <p:txBody>
          <a:bodyPr>
            <a:noAutofit/>
          </a:bodyPr>
          <a:lstStyle>
            <a:lvl1pPr algn="ctr">
              <a:lnSpc>
                <a:spcPct val="75000"/>
              </a:lnSpc>
              <a:defRPr sz="5400" cap="all" spc="600" baseline="0">
                <a:solidFill>
                  <a:schemeClr val="tx1"/>
                </a:solidFill>
                <a:latin typeface="+mj-lt"/>
              </a:defRPr>
            </a:lvl1pPr>
          </a:lstStyle>
          <a:p>
            <a:r>
              <a:rPr lang="en-US"/>
              <a:t>Click to add title</a:t>
            </a:r>
          </a:p>
        </p:txBody>
      </p:sp>
    </p:spTree>
    <p:extLst>
      <p:ext uri="{BB962C8B-B14F-4D97-AF65-F5344CB8AC3E}">
        <p14:creationId xmlns:p14="http://schemas.microsoft.com/office/powerpoint/2010/main" val="142376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‹N›</a:t>
            </a:fld>
            <a:endParaRPr lang="en-US"/>
          </a:p>
        </p:txBody>
      </p:sp>
      <p:sp>
        <p:nvSpPr>
          <p:cNvPr id="12" name="Table Placeholder 11">
            <a:extLst>
              <a:ext uri="{FF2B5EF4-FFF2-40B4-BE49-F238E27FC236}">
                <a16:creationId xmlns:a16="http://schemas.microsoft.com/office/drawing/2014/main" id="{23945778-2B6F-930D-51C8-417685BC4E19}"/>
              </a:ext>
            </a:extLst>
          </p:cNvPr>
          <p:cNvSpPr>
            <a:spLocks noGrp="1"/>
          </p:cNvSpPr>
          <p:nvPr>
            <p:ph type="tbl" sz="quarter" idx="11"/>
          </p:nvPr>
        </p:nvSpPr>
        <p:spPr>
          <a:xfrm>
            <a:off x="698376" y="2366300"/>
            <a:ext cx="10791949" cy="3587750"/>
          </a:xfrm>
        </p:spPr>
        <p:txBody>
          <a:bodyPr/>
          <a:lstStyle>
            <a:lvl1pPr>
              <a:defRPr/>
            </a:lvl1pPr>
          </a:lstStyle>
          <a:p>
            <a:r>
              <a:rPr lang="en-US"/>
              <a:t>Click icon to add table</a:t>
            </a:r>
          </a:p>
        </p:txBody>
      </p:sp>
    </p:spTree>
    <p:extLst>
      <p:ext uri="{BB962C8B-B14F-4D97-AF65-F5344CB8AC3E}">
        <p14:creationId xmlns:p14="http://schemas.microsoft.com/office/powerpoint/2010/main" val="1299816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Freeform 20">
            <a:extLst>
              <a:ext uri="{FF2B5EF4-FFF2-40B4-BE49-F238E27FC236}">
                <a16:creationId xmlns:a16="http://schemas.microsoft.com/office/drawing/2014/main" id="{5E0168A1-8EA7-E075-A0E3-CC98D3A7A5F5}"/>
              </a:ext>
              <a:ext uri="{C183D7F6-B498-43B3-948B-1728B52AA6E4}">
                <adec:decorative xmlns:adec="http://schemas.microsoft.com/office/drawing/2017/decorative" val="1"/>
              </a:ext>
            </a:extLst>
          </p:cNvPr>
          <p:cNvSpPr/>
          <p:nvPr userDrawn="1"/>
        </p:nvSpPr>
        <p:spPr>
          <a:xfrm rot="16200000">
            <a:off x="45460" y="5586515"/>
            <a:ext cx="1218019" cy="1324951"/>
          </a:xfrm>
          <a:custGeom>
            <a:avLst/>
            <a:gdLst>
              <a:gd name="connsiteX0" fmla="*/ 1218019 w 1218019"/>
              <a:gd name="connsiteY0" fmla="*/ 0 h 1324951"/>
              <a:gd name="connsiteX1" fmla="*/ 0 w 1218019"/>
              <a:gd name="connsiteY1" fmla="*/ 0 h 1324951"/>
              <a:gd name="connsiteX2" fmla="*/ 0 w 1218019"/>
              <a:gd name="connsiteY2" fmla="*/ 1324951 h 1324951"/>
              <a:gd name="connsiteX3" fmla="*/ 44025 w 1218019"/>
              <a:gd name="connsiteY3" fmla="*/ 1308837 h 1324951"/>
              <a:gd name="connsiteX4" fmla="*/ 1213001 w 1218019"/>
              <a:gd name="connsiteY4" fmla="*/ 19515 h 132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019" h="1324951">
                <a:moveTo>
                  <a:pt x="1218019" y="0"/>
                </a:moveTo>
                <a:lnTo>
                  <a:pt x="0" y="0"/>
                </a:lnTo>
                <a:lnTo>
                  <a:pt x="0" y="1324951"/>
                </a:lnTo>
                <a:lnTo>
                  <a:pt x="44025" y="1308837"/>
                </a:lnTo>
                <a:cubicBezTo>
                  <a:pt x="600182" y="1073602"/>
                  <a:pt x="1031901" y="601768"/>
                  <a:pt x="1213001" y="19515"/>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15">
            <a:extLst>
              <a:ext uri="{FF2B5EF4-FFF2-40B4-BE49-F238E27FC236}">
                <a16:creationId xmlns:a16="http://schemas.microsoft.com/office/drawing/2014/main" id="{235F4B08-36B8-4D96-46A3-640589F2B9ED}"/>
              </a:ext>
              <a:ext uri="{C183D7F6-B498-43B3-948B-1728B52AA6E4}">
                <adec:decorative xmlns:adec="http://schemas.microsoft.com/office/drawing/2017/decorative" val="1"/>
              </a:ext>
            </a:extLst>
          </p:cNvPr>
          <p:cNvSpPr/>
          <p:nvPr userDrawn="1"/>
        </p:nvSpPr>
        <p:spPr>
          <a:xfrm rot="5400000" flipH="1">
            <a:off x="442520" y="-450526"/>
            <a:ext cx="1018073" cy="1919124"/>
          </a:xfrm>
          <a:custGeom>
            <a:avLst/>
            <a:gdLst>
              <a:gd name="connsiteX0" fmla="*/ 1018073 w 1018073"/>
              <a:gd name="connsiteY0" fmla="*/ 1919124 h 1919124"/>
              <a:gd name="connsiteX1" fmla="*/ 1018073 w 1018073"/>
              <a:gd name="connsiteY1" fmla="*/ 0 h 1919124"/>
              <a:gd name="connsiteX2" fmla="*/ 860680 w 1018073"/>
              <a:gd name="connsiteY2" fmla="*/ 92033 h 1919124"/>
              <a:gd name="connsiteX3" fmla="*/ 45685 w 1018073"/>
              <a:gd name="connsiteY3" fmla="*/ 1217247 h 1919124"/>
              <a:gd name="connsiteX4" fmla="*/ 29068 w 1018073"/>
              <a:gd name="connsiteY4" fmla="*/ 1808525 h 1919124"/>
              <a:gd name="connsiteX5" fmla="*/ 59967 w 1018073"/>
              <a:gd name="connsiteY5" fmla="*/ 1919124 h 1919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8073" h="1919124">
                <a:moveTo>
                  <a:pt x="1018073" y="1919124"/>
                </a:moveTo>
                <a:lnTo>
                  <a:pt x="1018073" y="0"/>
                </a:lnTo>
                <a:lnTo>
                  <a:pt x="860680" y="92033"/>
                </a:lnTo>
                <a:cubicBezTo>
                  <a:pt x="468017" y="356206"/>
                  <a:pt x="159674" y="774823"/>
                  <a:pt x="45685" y="1217247"/>
                </a:cubicBezTo>
                <a:cubicBezTo>
                  <a:pt x="-9143" y="1412111"/>
                  <a:pt x="-14542" y="1615180"/>
                  <a:pt x="29068" y="1808525"/>
                </a:cubicBezTo>
                <a:lnTo>
                  <a:pt x="59967" y="1919124"/>
                </a:lnTo>
                <a:close/>
              </a:path>
            </a:pathLst>
          </a:custGeom>
          <a:solidFill>
            <a:schemeClr val="accent5"/>
          </a:solidFill>
          <a:ln w="2027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4" name="Freeform: Shape 4">
            <a:extLst>
              <a:ext uri="{FF2B5EF4-FFF2-40B4-BE49-F238E27FC236}">
                <a16:creationId xmlns:a16="http://schemas.microsoft.com/office/drawing/2014/main" id="{71E3A63B-01EF-B3B1-F861-1BBC4411F929}"/>
              </a:ext>
              <a:ext uri="{C183D7F6-B498-43B3-948B-1728B52AA6E4}">
                <adec:decorative xmlns:adec="http://schemas.microsoft.com/office/drawing/2017/decorative" val="1"/>
              </a:ext>
            </a:extLst>
          </p:cNvPr>
          <p:cNvSpPr/>
          <p:nvPr userDrawn="1"/>
        </p:nvSpPr>
        <p:spPr>
          <a:xfrm flipH="1" flipV="1">
            <a:off x="10243539" y="-1"/>
            <a:ext cx="1948461" cy="1453974"/>
          </a:xfrm>
          <a:custGeom>
            <a:avLst/>
            <a:gdLst>
              <a:gd name="connsiteX0" fmla="*/ 0 w 1948461"/>
              <a:gd name="connsiteY0" fmla="*/ 0 h 1453974"/>
              <a:gd name="connsiteX1" fmla="*/ 32434 w 1948461"/>
              <a:gd name="connsiteY1" fmla="*/ 41394 h 1453974"/>
              <a:gd name="connsiteX2" fmla="*/ 611626 w 1948461"/>
              <a:gd name="connsiteY2" fmla="*/ 508597 h 1453974"/>
              <a:gd name="connsiteX3" fmla="*/ 1902163 w 1948461"/>
              <a:gd name="connsiteY3" fmla="*/ 1370646 h 1453974"/>
              <a:gd name="connsiteX4" fmla="*/ 1948461 w 1948461"/>
              <a:gd name="connsiteY4" fmla="*/ 1453974 h 1453974"/>
              <a:gd name="connsiteX5" fmla="*/ 0 w 1948461"/>
              <a:gd name="connsiteY5" fmla="*/ 1453974 h 145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8461" h="1453974">
                <a:moveTo>
                  <a:pt x="0" y="0"/>
                </a:moveTo>
                <a:lnTo>
                  <a:pt x="32434" y="41394"/>
                </a:lnTo>
                <a:cubicBezTo>
                  <a:pt x="190803" y="222210"/>
                  <a:pt x="377048" y="387079"/>
                  <a:pt x="611626" y="508597"/>
                </a:cubicBezTo>
                <a:cubicBezTo>
                  <a:pt x="1000743" y="710195"/>
                  <a:pt x="1598725" y="895624"/>
                  <a:pt x="1902163" y="1370646"/>
                </a:cubicBezTo>
                <a:lnTo>
                  <a:pt x="1948461" y="1453974"/>
                </a:lnTo>
                <a:lnTo>
                  <a:pt x="0" y="1453974"/>
                </a:lnTo>
                <a:close/>
              </a:path>
            </a:pathLst>
          </a:custGeom>
          <a:solidFill>
            <a:schemeClr val="accent1"/>
          </a:solidFill>
          <a:ln w="150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15" name="Freeform: Shape 5">
            <a:extLst>
              <a:ext uri="{FF2B5EF4-FFF2-40B4-BE49-F238E27FC236}">
                <a16:creationId xmlns:a16="http://schemas.microsoft.com/office/drawing/2014/main" id="{D93AB7B1-DA47-81AC-9BD3-0767E499EFFE}"/>
              </a:ext>
              <a:ext uri="{C183D7F6-B498-43B3-948B-1728B52AA6E4}">
                <adec:decorative xmlns:adec="http://schemas.microsoft.com/office/drawing/2017/decorative" val="1"/>
              </a:ext>
            </a:extLst>
          </p:cNvPr>
          <p:cNvSpPr/>
          <p:nvPr userDrawn="1"/>
        </p:nvSpPr>
        <p:spPr>
          <a:xfrm rot="10800000">
            <a:off x="7248231" y="5855618"/>
            <a:ext cx="4943770" cy="1002382"/>
          </a:xfrm>
          <a:custGeom>
            <a:avLst/>
            <a:gdLst>
              <a:gd name="connsiteX0" fmla="*/ 0 w 4943770"/>
              <a:gd name="connsiteY0" fmla="*/ 0 h 1002382"/>
              <a:gd name="connsiteX1" fmla="*/ 4943770 w 4943770"/>
              <a:gd name="connsiteY1" fmla="*/ 0 h 1002382"/>
              <a:gd name="connsiteX2" fmla="*/ 4906928 w 4943770"/>
              <a:gd name="connsiteY2" fmla="*/ 44581 h 1002382"/>
              <a:gd name="connsiteX3" fmla="*/ 2525640 w 4943770"/>
              <a:gd name="connsiteY3" fmla="*/ 241508 h 1002382"/>
              <a:gd name="connsiteX4" fmla="*/ 1667268 w 4943770"/>
              <a:gd name="connsiteY4" fmla="*/ 163732 h 1002382"/>
              <a:gd name="connsiteX5" fmla="*/ 1317749 w 4943770"/>
              <a:gd name="connsiteY5" fmla="*/ 293864 h 1002382"/>
              <a:gd name="connsiteX6" fmla="*/ 75310 w 4943770"/>
              <a:gd name="connsiteY6" fmla="*/ 989292 h 1002382"/>
              <a:gd name="connsiteX7" fmla="*/ 0 w 4943770"/>
              <a:gd name="connsiteY7" fmla="*/ 1002382 h 1002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43770" h="1002382">
                <a:moveTo>
                  <a:pt x="0" y="0"/>
                </a:moveTo>
                <a:lnTo>
                  <a:pt x="4943770" y="0"/>
                </a:lnTo>
                <a:lnTo>
                  <a:pt x="4906928" y="44581"/>
                </a:lnTo>
                <a:cubicBezTo>
                  <a:pt x="4311119" y="665259"/>
                  <a:pt x="3275391" y="550750"/>
                  <a:pt x="2525640" y="241508"/>
                </a:cubicBezTo>
                <a:cubicBezTo>
                  <a:pt x="2174456" y="97448"/>
                  <a:pt x="1956229" y="100710"/>
                  <a:pt x="1667268" y="163732"/>
                </a:cubicBezTo>
                <a:cubicBezTo>
                  <a:pt x="1546867" y="189990"/>
                  <a:pt x="1429272" y="233773"/>
                  <a:pt x="1317749" y="293864"/>
                </a:cubicBezTo>
                <a:cubicBezTo>
                  <a:pt x="1050964" y="428937"/>
                  <a:pt x="614633" y="864100"/>
                  <a:pt x="75310" y="989292"/>
                </a:cubicBezTo>
                <a:lnTo>
                  <a:pt x="0" y="1002382"/>
                </a:lnTo>
                <a:close/>
              </a:path>
            </a:pathLst>
          </a:custGeom>
          <a:solidFill>
            <a:schemeClr val="accent6"/>
          </a:solidFill>
          <a:ln w="34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5408762" y="914400"/>
            <a:ext cx="5870448" cy="5029200"/>
          </a:xfrm>
          <a:prstGeom prst="rect">
            <a:avLst/>
          </a:prstGeom>
        </p:spPr>
        <p:txBody>
          <a:bodyPr vert="horz" lIns="0" tIns="45720" rIns="0" bIns="45720" rtlCol="0" anchor="ctr">
            <a:noAutofit/>
          </a:bodyPr>
          <a:lstStyle>
            <a:lvl1pPr>
              <a:lnSpc>
                <a:spcPct val="75000"/>
              </a:lnSpc>
              <a:defRPr sz="5400" cap="all" spc="0" baseline="0"/>
            </a:lvl1pPr>
          </a:lstStyle>
          <a:p>
            <a:r>
              <a:rPr lang="en-US"/>
              <a:t>Click to add title</a:t>
            </a:r>
          </a:p>
        </p:txBody>
      </p:sp>
      <p:sp>
        <p:nvSpPr>
          <p:cNvPr id="5" name="Picture Placeholder 4">
            <a:extLst>
              <a:ext uri="{FF2B5EF4-FFF2-40B4-BE49-F238E27FC236}">
                <a16:creationId xmlns:a16="http://schemas.microsoft.com/office/drawing/2014/main" id="{BDDF44C2-2412-E9A3-C652-50DB0A363319}"/>
              </a:ext>
            </a:extLst>
          </p:cNvPr>
          <p:cNvSpPr>
            <a:spLocks noGrp="1"/>
          </p:cNvSpPr>
          <p:nvPr>
            <p:ph type="pic" sz="quarter" idx="11"/>
          </p:nvPr>
        </p:nvSpPr>
        <p:spPr>
          <a:xfrm>
            <a:off x="0" y="0"/>
            <a:ext cx="4943475" cy="6858000"/>
          </a:xfrm>
          <a:custGeom>
            <a:avLst/>
            <a:gdLst>
              <a:gd name="connsiteX0" fmla="*/ 1911118 w 4943475"/>
              <a:gd name="connsiteY0" fmla="*/ 0 h 6858000"/>
              <a:gd name="connsiteX1" fmla="*/ 4943475 w 4943475"/>
              <a:gd name="connsiteY1" fmla="*/ 0 h 6858000"/>
              <a:gd name="connsiteX2" fmla="*/ 4943475 w 4943475"/>
              <a:gd name="connsiteY2" fmla="*/ 6858000 h 6858000"/>
              <a:gd name="connsiteX3" fmla="*/ 1316945 w 4943475"/>
              <a:gd name="connsiteY3" fmla="*/ 6858000 h 6858000"/>
              <a:gd name="connsiteX4" fmla="*/ 1300831 w 4943475"/>
              <a:gd name="connsiteY4" fmla="*/ 6813975 h 6858000"/>
              <a:gd name="connsiteX5" fmla="*/ 11509 w 4943475"/>
              <a:gd name="connsiteY5" fmla="*/ 5644999 h 6858000"/>
              <a:gd name="connsiteX6" fmla="*/ 0 w 4943475"/>
              <a:gd name="connsiteY6" fmla="*/ 5642040 h 6858000"/>
              <a:gd name="connsiteX7" fmla="*/ 0 w 4943475"/>
              <a:gd name="connsiteY7" fmla="*/ 960342 h 6858000"/>
              <a:gd name="connsiteX8" fmla="*/ 102594 w 4943475"/>
              <a:gd name="connsiteY8" fmla="*/ 989005 h 6858000"/>
              <a:gd name="connsiteX9" fmla="*/ 693872 w 4943475"/>
              <a:gd name="connsiteY9" fmla="*/ 972388 h 6858000"/>
              <a:gd name="connsiteX10" fmla="*/ 1819086 w 4943475"/>
              <a:gd name="connsiteY10" fmla="*/ 1573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43475" h="6858000">
                <a:moveTo>
                  <a:pt x="1911118" y="0"/>
                </a:moveTo>
                <a:lnTo>
                  <a:pt x="4943475" y="0"/>
                </a:lnTo>
                <a:lnTo>
                  <a:pt x="4943475" y="6858000"/>
                </a:lnTo>
                <a:lnTo>
                  <a:pt x="1316945" y="6858000"/>
                </a:lnTo>
                <a:lnTo>
                  <a:pt x="1300831" y="6813975"/>
                </a:lnTo>
                <a:cubicBezTo>
                  <a:pt x="1065596" y="6257818"/>
                  <a:pt x="593762" y="5826099"/>
                  <a:pt x="11509" y="5644999"/>
                </a:cubicBezTo>
                <a:lnTo>
                  <a:pt x="0" y="5642040"/>
                </a:lnTo>
                <a:lnTo>
                  <a:pt x="0" y="960342"/>
                </a:lnTo>
                <a:lnTo>
                  <a:pt x="102594" y="989005"/>
                </a:lnTo>
                <a:cubicBezTo>
                  <a:pt x="295939" y="1032615"/>
                  <a:pt x="499008" y="1027216"/>
                  <a:pt x="693872" y="972388"/>
                </a:cubicBezTo>
                <a:cubicBezTo>
                  <a:pt x="1136296" y="858399"/>
                  <a:pt x="1554913" y="550056"/>
                  <a:pt x="1819086" y="157393"/>
                </a:cubicBezTo>
                <a:close/>
              </a:path>
            </a:pathLst>
          </a:custGeom>
        </p:spPr>
        <p:txBody>
          <a:bodyPr wrap="square" tIns="1005840">
            <a:noAutofit/>
          </a:bodyPr>
          <a:lstStyle>
            <a:lvl1pPr marL="0" indent="0" algn="ctr">
              <a:buNone/>
              <a:defRPr/>
            </a:lvl1pPr>
          </a:lstStyle>
          <a:p>
            <a:r>
              <a:rPr lang="en-US"/>
              <a:t>Click icon to add picture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‹N›</a:t>
            </a:fld>
            <a:endParaRPr lang="en-US"/>
          </a:p>
        </p:txBody>
      </p:sp>
    </p:spTree>
    <p:extLst>
      <p:ext uri="{BB962C8B-B14F-4D97-AF65-F5344CB8AC3E}">
        <p14:creationId xmlns:p14="http://schemas.microsoft.com/office/powerpoint/2010/main" val="741142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3">
    <p:bg>
      <p:bgPr>
        <a:solidFill>
          <a:schemeClr val="tx1"/>
        </a:solidFill>
        <a:effectLst/>
      </p:bgPr>
    </p:bg>
    <p:spTree>
      <p:nvGrpSpPr>
        <p:cNvPr id="1" name=""/>
        <p:cNvGrpSpPr/>
        <p:nvPr/>
      </p:nvGrpSpPr>
      <p:grpSpPr>
        <a:xfrm>
          <a:off x="0" y="0"/>
          <a:ext cx="0" cy="0"/>
          <a:chOff x="0" y="0"/>
          <a:chExt cx="0" cy="0"/>
        </a:xfrm>
      </p:grpSpPr>
      <p:sp>
        <p:nvSpPr>
          <p:cNvPr id="5" name="Freeform: Shape 22">
            <a:extLst>
              <a:ext uri="{FF2B5EF4-FFF2-40B4-BE49-F238E27FC236}">
                <a16:creationId xmlns:a16="http://schemas.microsoft.com/office/drawing/2014/main" id="{0FA877A3-B2AE-5C65-DE20-D16387871BE5}"/>
              </a:ext>
              <a:ext uri="{C183D7F6-B498-43B3-948B-1728B52AA6E4}">
                <adec:decorative xmlns:adec="http://schemas.microsoft.com/office/drawing/2017/decorative" val="1"/>
              </a:ext>
            </a:extLst>
          </p:cNvPr>
          <p:cNvSpPr/>
          <p:nvPr userDrawn="1"/>
        </p:nvSpPr>
        <p:spPr>
          <a:xfrm>
            <a:off x="8906392" y="4720062"/>
            <a:ext cx="3285608" cy="2137938"/>
          </a:xfrm>
          <a:custGeom>
            <a:avLst/>
            <a:gdLst>
              <a:gd name="connsiteX0" fmla="*/ 3285608 w 3285608"/>
              <a:gd name="connsiteY0" fmla="*/ 0 h 2137938"/>
              <a:gd name="connsiteX1" fmla="*/ 3285608 w 3285608"/>
              <a:gd name="connsiteY1" fmla="*/ 2137938 h 2137938"/>
              <a:gd name="connsiteX2" fmla="*/ 0 w 3285608"/>
              <a:gd name="connsiteY2" fmla="*/ 2137938 h 2137938"/>
              <a:gd name="connsiteX3" fmla="*/ 53213 w 3285608"/>
              <a:gd name="connsiteY3" fmla="*/ 2070398 h 2137938"/>
              <a:gd name="connsiteX4" fmla="*/ 1464698 w 3285608"/>
              <a:gd name="connsiteY4" fmla="*/ 1425184 h 2137938"/>
              <a:gd name="connsiteX5" fmla="*/ 3278751 w 3285608"/>
              <a:gd name="connsiteY5" fmla="*/ 2109 h 2137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5608" h="2137938">
                <a:moveTo>
                  <a:pt x="3285608" y="0"/>
                </a:moveTo>
                <a:lnTo>
                  <a:pt x="3285608" y="2137938"/>
                </a:lnTo>
                <a:lnTo>
                  <a:pt x="0" y="2137938"/>
                </a:lnTo>
                <a:lnTo>
                  <a:pt x="53213" y="2070398"/>
                </a:lnTo>
                <a:cubicBezTo>
                  <a:pt x="428518" y="1649846"/>
                  <a:pt x="1048414" y="1562150"/>
                  <a:pt x="1464698" y="1425184"/>
                </a:cubicBezTo>
                <a:cubicBezTo>
                  <a:pt x="2343037" y="1136242"/>
                  <a:pt x="2721555" y="228637"/>
                  <a:pt x="3278751" y="2109"/>
                </a:cubicBezTo>
                <a:close/>
              </a:path>
            </a:pathLst>
          </a:custGeom>
          <a:solidFill>
            <a:schemeClr val="accent6"/>
          </a:solidFill>
          <a:ln w="21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‹N›</a:t>
            </a:fld>
            <a:endParaRPr lang="en-US"/>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703472" y="2377871"/>
            <a:ext cx="6814371" cy="4359402"/>
          </a:xfrm>
        </p:spPr>
        <p:txBody>
          <a:bodyPr>
            <a:normAutofit/>
          </a:bodyPr>
          <a:lstStyle>
            <a:lvl1pPr marL="512064" indent="-512064">
              <a:lnSpc>
                <a:spcPct val="100000"/>
              </a:lnSpc>
              <a:spcBef>
                <a:spcPts val="600"/>
              </a:spcBef>
              <a:spcAft>
                <a:spcPts val="1200"/>
              </a:spcAft>
              <a:buFont typeface="+mj-lt"/>
              <a:buAutoNum type="arabicPeriod"/>
              <a:defRPr sz="2000"/>
            </a:lvl1pPr>
            <a:lvl2pPr marL="800100" indent="-512064">
              <a:lnSpc>
                <a:spcPct val="100000"/>
              </a:lnSpc>
              <a:spcBef>
                <a:spcPts val="600"/>
              </a:spcBef>
              <a:spcAft>
                <a:spcPts val="1200"/>
              </a:spcAft>
              <a:buFont typeface="+mj-lt"/>
              <a:buAutoNum type="arabicPeriod"/>
              <a:defRPr sz="1800"/>
            </a:lvl2pPr>
            <a:lvl3pPr marL="1257300" indent="-512064">
              <a:lnSpc>
                <a:spcPct val="100000"/>
              </a:lnSpc>
              <a:spcBef>
                <a:spcPts val="600"/>
              </a:spcBef>
              <a:spcAft>
                <a:spcPts val="1200"/>
              </a:spcAft>
              <a:buFont typeface="+mj-lt"/>
              <a:buAutoNum type="arabicPeriod"/>
              <a:defRPr sz="1600"/>
            </a:lvl3pPr>
            <a:lvl4pPr marL="1714500" indent="-512064">
              <a:lnSpc>
                <a:spcPct val="100000"/>
              </a:lnSpc>
              <a:spcBef>
                <a:spcPts val="600"/>
              </a:spcBef>
              <a:spcAft>
                <a:spcPts val="1200"/>
              </a:spcAft>
              <a:buFont typeface="+mj-lt"/>
              <a:buAutoNum type="arabicPeriod"/>
              <a:defRPr sz="1400"/>
            </a:lvl4pPr>
            <a:lvl5pPr marL="2171700" indent="-512064">
              <a:lnSpc>
                <a:spcPct val="100000"/>
              </a:lnSpc>
              <a:spcBef>
                <a:spcPts val="600"/>
              </a:spcBef>
              <a:spcAft>
                <a:spcPts val="1200"/>
              </a:spcAft>
              <a:buFont typeface="+mj-lt"/>
              <a:buAutoNum type="arabicPeriod"/>
              <a:defRPr sz="14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0">
            <a:extLst>
              <a:ext uri="{FF2B5EF4-FFF2-40B4-BE49-F238E27FC236}">
                <a16:creationId xmlns:a16="http://schemas.microsoft.com/office/drawing/2014/main" id="{CB9E0096-D944-5245-13D4-92814D4D59C7}"/>
              </a:ext>
            </a:extLst>
          </p:cNvPr>
          <p:cNvSpPr>
            <a:spLocks noGrp="1"/>
          </p:cNvSpPr>
          <p:nvPr>
            <p:ph sz="quarter" idx="11" hasCustomPrompt="1"/>
          </p:nvPr>
        </p:nvSpPr>
        <p:spPr>
          <a:xfrm>
            <a:off x="7954195" y="2377871"/>
            <a:ext cx="3840407"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0614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690D34EE-F9DA-E443-4A73-7A028CD1DC77}"/>
              </a:ext>
            </a:extLst>
          </p:cNvPr>
          <p:cNvSpPr/>
          <p:nvPr userDrawn="1"/>
        </p:nvSpPr>
        <p:spPr>
          <a:xfrm>
            <a:off x="6576005" y="6244034"/>
            <a:ext cx="5128931" cy="613967"/>
          </a:xfrm>
          <a:custGeom>
            <a:avLst/>
            <a:gdLst>
              <a:gd name="connsiteX0" fmla="*/ 4291965 w 5128931"/>
              <a:gd name="connsiteY0" fmla="*/ 60 h 613967"/>
              <a:gd name="connsiteX1" fmla="*/ 4666198 w 5128931"/>
              <a:gd name="connsiteY1" fmla="*/ 89254 h 613967"/>
              <a:gd name="connsiteX2" fmla="*/ 5101197 w 5128931"/>
              <a:gd name="connsiteY2" fmla="*/ 537690 h 613967"/>
              <a:gd name="connsiteX3" fmla="*/ 5128931 w 5128931"/>
              <a:gd name="connsiteY3" fmla="*/ 613967 h 613967"/>
              <a:gd name="connsiteX4" fmla="*/ 0 w 5128931"/>
              <a:gd name="connsiteY4" fmla="*/ 613967 h 613967"/>
              <a:gd name="connsiteX5" fmla="*/ 15614 w 5128931"/>
              <a:gd name="connsiteY5" fmla="*/ 593375 h 613967"/>
              <a:gd name="connsiteX6" fmla="*/ 81739 w 5128931"/>
              <a:gd name="connsiteY6" fmla="*/ 517786 h 613967"/>
              <a:gd name="connsiteX7" fmla="*/ 2139708 w 5128931"/>
              <a:gd name="connsiteY7" fmla="*/ 331996 h 613967"/>
              <a:gd name="connsiteX8" fmla="*/ 4291965 w 5128931"/>
              <a:gd name="connsiteY8" fmla="*/ 60 h 61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28931" h="613967">
                <a:moveTo>
                  <a:pt x="4291965" y="60"/>
                </a:moveTo>
                <a:cubicBezTo>
                  <a:pt x="4425259" y="-1390"/>
                  <a:pt x="4550210" y="23536"/>
                  <a:pt x="4666198" y="89254"/>
                </a:cubicBezTo>
                <a:cubicBezTo>
                  <a:pt x="4891999" y="217207"/>
                  <a:pt x="5029133" y="370815"/>
                  <a:pt x="5101197" y="537690"/>
                </a:cubicBezTo>
                <a:lnTo>
                  <a:pt x="5128931" y="613967"/>
                </a:lnTo>
                <a:lnTo>
                  <a:pt x="0" y="613967"/>
                </a:lnTo>
                <a:lnTo>
                  <a:pt x="15614" y="593375"/>
                </a:lnTo>
                <a:cubicBezTo>
                  <a:pt x="37505" y="566465"/>
                  <a:pt x="59606" y="541212"/>
                  <a:pt x="81739" y="517786"/>
                </a:cubicBezTo>
                <a:cubicBezTo>
                  <a:pt x="726324" y="-164414"/>
                  <a:pt x="1567784" y="212292"/>
                  <a:pt x="2139708" y="331996"/>
                </a:cubicBezTo>
                <a:cubicBezTo>
                  <a:pt x="2980088" y="507931"/>
                  <a:pt x="3714356" y="6344"/>
                  <a:pt x="4291965" y="60"/>
                </a:cubicBezTo>
                <a:close/>
              </a:path>
            </a:pathLst>
          </a:custGeom>
          <a:solidFill>
            <a:schemeClr val="accent1"/>
          </a:solidFill>
          <a:ln w="2373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1" name="Freeform: Shape 20">
            <a:extLst>
              <a:ext uri="{FF2B5EF4-FFF2-40B4-BE49-F238E27FC236}">
                <a16:creationId xmlns:a16="http://schemas.microsoft.com/office/drawing/2014/main" id="{DBA1AC28-AEBA-F273-D81B-DCB3F7595C06}"/>
              </a:ext>
            </a:extLst>
          </p:cNvPr>
          <p:cNvSpPr/>
          <p:nvPr userDrawn="1"/>
        </p:nvSpPr>
        <p:spPr>
          <a:xfrm>
            <a:off x="11450906" y="3547173"/>
            <a:ext cx="741094" cy="3164819"/>
          </a:xfrm>
          <a:custGeom>
            <a:avLst/>
            <a:gdLst>
              <a:gd name="connsiteX0" fmla="*/ 741094 w 741094"/>
              <a:gd name="connsiteY0" fmla="*/ 0 h 3164819"/>
              <a:gd name="connsiteX1" fmla="*/ 741094 w 741094"/>
              <a:gd name="connsiteY1" fmla="*/ 3164819 h 3164819"/>
              <a:gd name="connsiteX2" fmla="*/ 696311 w 741094"/>
              <a:gd name="connsiteY2" fmla="*/ 3128887 h 3164819"/>
              <a:gd name="connsiteX3" fmla="*/ 66029 w 741094"/>
              <a:gd name="connsiteY3" fmla="*/ 2098526 h 3164819"/>
              <a:gd name="connsiteX4" fmla="*/ 659081 w 741094"/>
              <a:gd name="connsiteY4" fmla="*/ 69283 h 3164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1094" h="3164819">
                <a:moveTo>
                  <a:pt x="741094" y="0"/>
                </a:moveTo>
                <a:lnTo>
                  <a:pt x="741094" y="3164819"/>
                </a:lnTo>
                <a:lnTo>
                  <a:pt x="696311" y="3128887"/>
                </a:lnTo>
                <a:cubicBezTo>
                  <a:pt x="398216" y="2865259"/>
                  <a:pt x="172941" y="2512853"/>
                  <a:pt x="66029" y="2098526"/>
                </a:cubicBezTo>
                <a:cubicBezTo>
                  <a:pt x="-129976" y="1338929"/>
                  <a:pt x="122879" y="568970"/>
                  <a:pt x="659081" y="69283"/>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11" name="Block Arc 10">
            <a:extLst>
              <a:ext uri="{FF2B5EF4-FFF2-40B4-BE49-F238E27FC236}">
                <a16:creationId xmlns:a16="http://schemas.microsoft.com/office/drawing/2014/main" id="{BEF5AD5C-8D5B-14F6-F688-592B022821E7}"/>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3343CA5-4CA0-41D9-7ED0-D8D9D96A1D36}"/>
              </a:ext>
            </a:extLst>
          </p:cNvPr>
          <p:cNvSpPr>
            <a:spLocks noGrp="1"/>
          </p:cNvSpPr>
          <p:nvPr>
            <p:ph type="title" hasCustomPrompt="1"/>
          </p:nvPr>
        </p:nvSpPr>
        <p:spPr>
          <a:xfrm>
            <a:off x="914400" y="914400"/>
            <a:ext cx="10360152" cy="3657600"/>
          </a:xfrm>
        </p:spPr>
        <p:txBody>
          <a:bodyPr anchor="b">
            <a:noAutofit/>
          </a:bodyPr>
          <a:lstStyle>
            <a:lvl1pPr algn="ctr">
              <a:lnSpc>
                <a:spcPct val="75000"/>
              </a:lnSpc>
              <a:defRPr sz="5400" cap="all" spc="600" baseline="0"/>
            </a:lvl1pPr>
          </a:lstStyle>
          <a:p>
            <a:r>
              <a:rPr lang="en-US"/>
              <a:t>Click to add title</a:t>
            </a:r>
          </a:p>
        </p:txBody>
      </p:sp>
      <p:sp>
        <p:nvSpPr>
          <p:cNvPr id="15" name="Content Placeholder 14">
            <a:extLst>
              <a:ext uri="{FF2B5EF4-FFF2-40B4-BE49-F238E27FC236}">
                <a16:creationId xmlns:a16="http://schemas.microsoft.com/office/drawing/2014/main" id="{FFB058F7-2BE2-A189-1B03-F472C5510883}"/>
              </a:ext>
            </a:extLst>
          </p:cNvPr>
          <p:cNvSpPr>
            <a:spLocks noGrp="1"/>
          </p:cNvSpPr>
          <p:nvPr>
            <p:ph sz="quarter" idx="10" hasCustomPrompt="1"/>
          </p:nvPr>
        </p:nvSpPr>
        <p:spPr>
          <a:xfrm>
            <a:off x="1630363" y="5006113"/>
            <a:ext cx="8931275" cy="1720850"/>
          </a:xfrm>
        </p:spPr>
        <p:txBody>
          <a:bodyPr/>
          <a:lstStyle>
            <a:lvl1pPr marL="0" indent="0" algn="ctr">
              <a:spcBef>
                <a:spcPts val="0"/>
              </a:spcBef>
              <a:buNone/>
              <a:defRPr/>
            </a:lvl1pPr>
            <a:lvl2pPr marL="457200" indent="0" algn="ctr">
              <a:spcBef>
                <a:spcPts val="0"/>
              </a:spcBef>
              <a:buNone/>
              <a:defRPr/>
            </a:lvl2pPr>
            <a:lvl3pPr marL="914400" indent="0" algn="ctr">
              <a:spcBef>
                <a:spcPts val="0"/>
              </a:spcBef>
              <a:buNone/>
              <a:defRPr/>
            </a:lvl3pPr>
            <a:lvl4pPr marL="1371600" indent="0" algn="ctr">
              <a:spcBef>
                <a:spcPts val="0"/>
              </a:spcBef>
              <a:buNone/>
              <a:defRPr/>
            </a:lvl4pPr>
            <a:lvl5pPr marL="1828800" indent="0" algn="ctr">
              <a:spcBef>
                <a:spcPts val="0"/>
              </a:spcBef>
              <a:buNone/>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pic>
        <p:nvPicPr>
          <p:cNvPr id="5" name="Graphic 4">
            <a:extLst>
              <a:ext uri="{FF2B5EF4-FFF2-40B4-BE49-F238E27FC236}">
                <a16:creationId xmlns:a16="http://schemas.microsoft.com/office/drawing/2014/main" id="{74DA6858-F008-49D8-3E6E-18FE1289121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61920" b="49138"/>
          <a:stretch>
            <a:fillRect/>
          </a:stretch>
        </p:blipFill>
        <p:spPr>
          <a:xfrm rot="10800000" flipH="1" flipV="1">
            <a:off x="-9638" y="3945640"/>
            <a:ext cx="2853725" cy="2938093"/>
          </a:xfrm>
          <a:custGeom>
            <a:avLst/>
            <a:gdLst>
              <a:gd name="connsiteX0" fmla="*/ 0 w 2853725"/>
              <a:gd name="connsiteY0" fmla="*/ 0 h 2938093"/>
              <a:gd name="connsiteX1" fmla="*/ 2853725 w 2853725"/>
              <a:gd name="connsiteY1" fmla="*/ 0 h 2938093"/>
              <a:gd name="connsiteX2" fmla="*/ 2853725 w 2853725"/>
              <a:gd name="connsiteY2" fmla="*/ 2938093 h 2938093"/>
              <a:gd name="connsiteX3" fmla="*/ 0 w 2853725"/>
              <a:gd name="connsiteY3" fmla="*/ 2938093 h 2938093"/>
            </a:gdLst>
            <a:ahLst/>
            <a:cxnLst>
              <a:cxn ang="0">
                <a:pos x="connsiteX0" y="connsiteY0"/>
              </a:cxn>
              <a:cxn ang="0">
                <a:pos x="connsiteX1" y="connsiteY1"/>
              </a:cxn>
              <a:cxn ang="0">
                <a:pos x="connsiteX2" y="connsiteY2"/>
              </a:cxn>
              <a:cxn ang="0">
                <a:pos x="connsiteX3" y="connsiteY3"/>
              </a:cxn>
            </a:cxnLst>
            <a:rect l="l" t="t" r="r" b="b"/>
            <a:pathLst>
              <a:path w="2853725" h="2938093">
                <a:moveTo>
                  <a:pt x="0" y="0"/>
                </a:moveTo>
                <a:lnTo>
                  <a:pt x="2853725" y="0"/>
                </a:lnTo>
                <a:lnTo>
                  <a:pt x="2853725" y="2938093"/>
                </a:lnTo>
                <a:lnTo>
                  <a:pt x="0" y="2938093"/>
                </a:lnTo>
                <a:close/>
              </a:path>
            </a:pathLst>
          </a:custGeom>
        </p:spPr>
      </p:pic>
      <p:sp>
        <p:nvSpPr>
          <p:cNvPr id="19" name="Freeform: Shape 18">
            <a:extLst>
              <a:ext uri="{FF2B5EF4-FFF2-40B4-BE49-F238E27FC236}">
                <a16:creationId xmlns:a16="http://schemas.microsoft.com/office/drawing/2014/main" id="{AD697063-5A37-7E43-799C-8864FD42BAAC}"/>
              </a:ext>
            </a:extLst>
          </p:cNvPr>
          <p:cNvSpPr/>
          <p:nvPr userDrawn="1"/>
        </p:nvSpPr>
        <p:spPr>
          <a:xfrm>
            <a:off x="9063204" y="0"/>
            <a:ext cx="3128797" cy="2679752"/>
          </a:xfrm>
          <a:custGeom>
            <a:avLst/>
            <a:gdLst>
              <a:gd name="connsiteX0" fmla="*/ 3128797 w 3128797"/>
              <a:gd name="connsiteY0" fmla="*/ 879358 h 2679752"/>
              <a:gd name="connsiteX1" fmla="*/ 3128797 w 3128797"/>
              <a:gd name="connsiteY1" fmla="*/ 2679752 h 2679752"/>
              <a:gd name="connsiteX2" fmla="*/ 3059267 w 3128797"/>
              <a:gd name="connsiteY2" fmla="*/ 2608151 h 2679752"/>
              <a:gd name="connsiteX3" fmla="*/ 2764395 w 3128797"/>
              <a:gd name="connsiteY3" fmla="*/ 1724021 h 2679752"/>
              <a:gd name="connsiteX4" fmla="*/ 3093998 w 3128797"/>
              <a:gd name="connsiteY4" fmla="*/ 985035 h 2679752"/>
              <a:gd name="connsiteX5" fmla="*/ 0 w 3128797"/>
              <a:gd name="connsiteY5" fmla="*/ 0 h 2679752"/>
              <a:gd name="connsiteX6" fmla="*/ 3128797 w 3128797"/>
              <a:gd name="connsiteY6" fmla="*/ 0 h 2679752"/>
              <a:gd name="connsiteX7" fmla="*/ 3128797 w 3128797"/>
              <a:gd name="connsiteY7" fmla="*/ 550788 h 2679752"/>
              <a:gd name="connsiteX8" fmla="*/ 3123603 w 3128797"/>
              <a:gd name="connsiteY8" fmla="*/ 534564 h 2679752"/>
              <a:gd name="connsiteX9" fmla="*/ 1737201 w 3128797"/>
              <a:gd name="connsiteY9" fmla="*/ 374784 h 2679752"/>
              <a:gd name="connsiteX10" fmla="*/ 534991 w 3128797"/>
              <a:gd name="connsiteY10" fmla="*/ 378865 h 2679752"/>
              <a:gd name="connsiteX11" fmla="*/ 147047 w 3128797"/>
              <a:gd name="connsiteY11" fmla="*/ 143968 h 2679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28797" h="2679752">
                <a:moveTo>
                  <a:pt x="3128797" y="879358"/>
                </a:moveTo>
                <a:lnTo>
                  <a:pt x="3128797" y="2679752"/>
                </a:lnTo>
                <a:lnTo>
                  <a:pt x="3059267" y="2608151"/>
                </a:lnTo>
                <a:cubicBezTo>
                  <a:pt x="2845801" y="2364562"/>
                  <a:pt x="2737482" y="2047511"/>
                  <a:pt x="2764395" y="1724021"/>
                </a:cubicBezTo>
                <a:cubicBezTo>
                  <a:pt x="2789869" y="1485736"/>
                  <a:pt x="2988975" y="1235917"/>
                  <a:pt x="3093998" y="985035"/>
                </a:cubicBezTo>
                <a:close/>
                <a:moveTo>
                  <a:pt x="0" y="0"/>
                </a:moveTo>
                <a:lnTo>
                  <a:pt x="3128797" y="0"/>
                </a:lnTo>
                <a:lnTo>
                  <a:pt x="3128797" y="550788"/>
                </a:lnTo>
                <a:lnTo>
                  <a:pt x="3123603" y="534564"/>
                </a:lnTo>
                <a:cubicBezTo>
                  <a:pt x="2933666" y="80785"/>
                  <a:pt x="2078477" y="268334"/>
                  <a:pt x="1737201" y="374784"/>
                </a:cubicBezTo>
                <a:cubicBezTo>
                  <a:pt x="1414305" y="472235"/>
                  <a:pt x="872573" y="510694"/>
                  <a:pt x="534991" y="378865"/>
                </a:cubicBezTo>
                <a:cubicBezTo>
                  <a:pt x="393838" y="323373"/>
                  <a:pt x="264165" y="243263"/>
                  <a:pt x="147047" y="143968"/>
                </a:cubicBezTo>
                <a:close/>
              </a:path>
            </a:pathLst>
          </a:custGeom>
          <a:solidFill>
            <a:schemeClr val="accent3"/>
          </a:solidFill>
          <a:ln w="4025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5" name="Freeform: Shape 24">
            <a:extLst>
              <a:ext uri="{FF2B5EF4-FFF2-40B4-BE49-F238E27FC236}">
                <a16:creationId xmlns:a16="http://schemas.microsoft.com/office/drawing/2014/main" id="{A8CB1A0F-CA1C-711E-F4D9-F402746EC55D}"/>
              </a:ext>
            </a:extLst>
          </p:cNvPr>
          <p:cNvSpPr/>
          <p:nvPr userDrawn="1"/>
        </p:nvSpPr>
        <p:spPr>
          <a:xfrm>
            <a:off x="-9637" y="1"/>
            <a:ext cx="2617625" cy="3478627"/>
          </a:xfrm>
          <a:custGeom>
            <a:avLst/>
            <a:gdLst>
              <a:gd name="connsiteX0" fmla="*/ 0 w 2617625"/>
              <a:gd name="connsiteY0" fmla="*/ 0 h 3478627"/>
              <a:gd name="connsiteX1" fmla="*/ 2617625 w 2617625"/>
              <a:gd name="connsiteY1" fmla="*/ 0 h 3478627"/>
              <a:gd name="connsiteX2" fmla="*/ 2553291 w 2617625"/>
              <a:gd name="connsiteY2" fmla="*/ 101454 h 3478627"/>
              <a:gd name="connsiteX3" fmla="*/ 1240549 w 2617625"/>
              <a:gd name="connsiteY3" fmla="*/ 958722 h 3478627"/>
              <a:gd name="connsiteX4" fmla="*/ 955351 w 2617625"/>
              <a:gd name="connsiteY4" fmla="*/ 1199055 h 3478627"/>
              <a:gd name="connsiteX5" fmla="*/ 600934 w 2617625"/>
              <a:gd name="connsiteY5" fmla="*/ 1984701 h 3478627"/>
              <a:gd name="connsiteX6" fmla="*/ 38433 w 2617625"/>
              <a:gd name="connsiteY6" fmla="*/ 3435524 h 3478627"/>
              <a:gd name="connsiteX7" fmla="*/ 0 w 2617625"/>
              <a:gd name="connsiteY7" fmla="*/ 3478627 h 3478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17625" h="3478627">
                <a:moveTo>
                  <a:pt x="0" y="0"/>
                </a:moveTo>
                <a:lnTo>
                  <a:pt x="2617625" y="0"/>
                </a:lnTo>
                <a:lnTo>
                  <a:pt x="2553291" y="101454"/>
                </a:lnTo>
                <a:cubicBezTo>
                  <a:pt x="2193600" y="596780"/>
                  <a:pt x="1511980" y="777778"/>
                  <a:pt x="1240549" y="958722"/>
                </a:cubicBezTo>
                <a:cubicBezTo>
                  <a:pt x="1133381" y="1026274"/>
                  <a:pt x="1037426" y="1107134"/>
                  <a:pt x="955351" y="1199055"/>
                </a:cubicBezTo>
                <a:cubicBezTo>
                  <a:pt x="758369" y="1419663"/>
                  <a:pt x="648207" y="1608072"/>
                  <a:pt x="600934" y="1984701"/>
                </a:cubicBezTo>
                <a:cubicBezTo>
                  <a:pt x="539729" y="2480023"/>
                  <a:pt x="361052" y="3033377"/>
                  <a:pt x="38433" y="3435524"/>
                </a:cubicBezTo>
                <a:lnTo>
                  <a:pt x="0" y="3478627"/>
                </a:lnTo>
                <a:close/>
              </a:path>
            </a:pathLst>
          </a:custGeom>
          <a:solidFill>
            <a:schemeClr val="accent5"/>
          </a:solidFill>
          <a:ln w="251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1992717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80322" y="536376"/>
            <a:ext cx="4987598" cy="2133085"/>
          </a:xfrm>
          <a:prstGeom prst="rect">
            <a:avLst/>
          </a:prstGeom>
        </p:spPr>
        <p:txBody>
          <a:bodyPr vert="horz" lIns="0" tIns="45720" rIns="91440" bIns="45720" rtlCol="0" anchor="t">
            <a:noAutofit/>
          </a:bodyPr>
          <a:lstStyle>
            <a:lvl1pPr>
              <a:defRPr sz="3200" spc="300"/>
            </a:lvl1pPr>
          </a:lstStyle>
          <a:p>
            <a:r>
              <a:rPr lang="en-US"/>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‹N›</a:t>
            </a:fld>
            <a:endParaRPr lang="en-US"/>
          </a:p>
        </p:txBody>
      </p:sp>
    </p:spTree>
    <p:extLst>
      <p:ext uri="{BB962C8B-B14F-4D97-AF65-F5344CB8AC3E}">
        <p14:creationId xmlns:p14="http://schemas.microsoft.com/office/powerpoint/2010/main" val="4150559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4183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Freeform: Shape 11">
            <a:extLst>
              <a:ext uri="{FF2B5EF4-FFF2-40B4-BE49-F238E27FC236}">
                <a16:creationId xmlns:a16="http://schemas.microsoft.com/office/drawing/2014/main" id="{5E99B326-A023-FA69-54A8-41EDB12763C4}"/>
              </a:ext>
              <a:ext uri="{C183D7F6-B498-43B3-948B-1728B52AA6E4}">
                <adec:decorative xmlns:adec="http://schemas.microsoft.com/office/drawing/2017/decorative" val="1"/>
              </a:ext>
            </a:extLst>
          </p:cNvPr>
          <p:cNvSpPr/>
          <p:nvPr userDrawn="1"/>
        </p:nvSpPr>
        <p:spPr>
          <a:xfrm>
            <a:off x="1" y="2304754"/>
            <a:ext cx="2954761" cy="4553246"/>
          </a:xfrm>
          <a:custGeom>
            <a:avLst/>
            <a:gdLst>
              <a:gd name="connsiteX0" fmla="*/ 0 w 2954761"/>
              <a:gd name="connsiteY0" fmla="*/ 0 h 4553246"/>
              <a:gd name="connsiteX1" fmla="*/ 117233 w 2954761"/>
              <a:gd name="connsiteY1" fmla="*/ 82668 h 4553246"/>
              <a:gd name="connsiteX2" fmla="*/ 730843 w 2954761"/>
              <a:gd name="connsiteY2" fmla="*/ 1827598 h 4553246"/>
              <a:gd name="connsiteX3" fmla="*/ 868972 w 2954761"/>
              <a:gd name="connsiteY3" fmla="*/ 2174038 h 4553246"/>
              <a:gd name="connsiteX4" fmla="*/ 1502761 w 2954761"/>
              <a:gd name="connsiteY4" fmla="*/ 2758135 h 4553246"/>
              <a:gd name="connsiteX5" fmla="*/ 2954466 w 2954761"/>
              <a:gd name="connsiteY5" fmla="*/ 4460522 h 4553246"/>
              <a:gd name="connsiteX6" fmla="*/ 2954761 w 2954761"/>
              <a:gd name="connsiteY6" fmla="*/ 4553246 h 4553246"/>
              <a:gd name="connsiteX7" fmla="*/ 0 w 2954761"/>
              <a:gd name="connsiteY7" fmla="*/ 4553246 h 455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4761" h="4553246">
                <a:moveTo>
                  <a:pt x="0" y="0"/>
                </a:moveTo>
                <a:lnTo>
                  <a:pt x="117233" y="82668"/>
                </a:lnTo>
                <a:cubicBezTo>
                  <a:pt x="705921" y="563578"/>
                  <a:pt x="630379" y="1460513"/>
                  <a:pt x="730843" y="1827598"/>
                </a:cubicBezTo>
                <a:cubicBezTo>
                  <a:pt x="761151" y="1950602"/>
                  <a:pt x="807625" y="2067161"/>
                  <a:pt x="868972" y="2174038"/>
                </a:cubicBezTo>
                <a:cubicBezTo>
                  <a:pt x="1016204" y="2430540"/>
                  <a:pt x="1160257" y="2594499"/>
                  <a:pt x="1502761" y="2758135"/>
                </a:cubicBezTo>
                <a:cubicBezTo>
                  <a:pt x="2178883" y="3079569"/>
                  <a:pt x="2895559" y="3693004"/>
                  <a:pt x="2954466" y="4460522"/>
                </a:cubicBezTo>
                <a:lnTo>
                  <a:pt x="2954761" y="4553246"/>
                </a:lnTo>
                <a:lnTo>
                  <a:pt x="0" y="4553246"/>
                </a:lnTo>
                <a:close/>
              </a:path>
            </a:pathLst>
          </a:custGeom>
          <a:solidFill>
            <a:schemeClr val="accent1">
              <a:lumMod val="75000"/>
            </a:schemeClr>
          </a:solidFill>
          <a:ln w="2723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5044668"/>
          </a:xfrm>
          <a:prstGeom prst="rect">
            <a:avLst/>
          </a:prstGeom>
        </p:spPr>
        <p:txBody>
          <a:bodyPr vert="horz" lIns="0" tIns="45720" rIns="91440" bIns="45720" rtlCol="0" anchor="t">
            <a:noAutofit/>
          </a:bodyPr>
          <a:lstStyle>
            <a:lvl1pPr>
              <a:defRPr sz="3200" cap="all" spc="300" baseline="0"/>
            </a:lvl1pPr>
          </a:lstStyle>
          <a:p>
            <a:r>
              <a:rPr lang="en-US"/>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‹N›</a:t>
            </a:fld>
            <a:endParaRPr lang="en-US"/>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5911850" y="2343150"/>
            <a:ext cx="5568950" cy="4364038"/>
          </a:xfrm>
        </p:spPr>
        <p:txBody>
          <a:bodyPr>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1105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sp>
        <p:nvSpPr>
          <p:cNvPr id="6" name="Freeform: Shape 7">
            <a:extLst>
              <a:ext uri="{FF2B5EF4-FFF2-40B4-BE49-F238E27FC236}">
                <a16:creationId xmlns:a16="http://schemas.microsoft.com/office/drawing/2014/main" id="{0AE23B93-BC49-29E1-B798-915A07D7A9CA}"/>
              </a:ext>
              <a:ext uri="{C183D7F6-B498-43B3-948B-1728B52AA6E4}">
                <adec:decorative xmlns:adec="http://schemas.microsoft.com/office/drawing/2017/decorative" val="1"/>
              </a:ext>
            </a:extLst>
          </p:cNvPr>
          <p:cNvSpPr/>
          <p:nvPr userDrawn="1"/>
        </p:nvSpPr>
        <p:spPr>
          <a:xfrm>
            <a:off x="10451328" y="0"/>
            <a:ext cx="1740673" cy="2452455"/>
          </a:xfrm>
          <a:custGeom>
            <a:avLst/>
            <a:gdLst>
              <a:gd name="connsiteX0" fmla="*/ 9752 w 1740673"/>
              <a:gd name="connsiteY0" fmla="*/ 0 h 2452455"/>
              <a:gd name="connsiteX1" fmla="*/ 1740673 w 1740673"/>
              <a:gd name="connsiteY1" fmla="*/ 0 h 2452455"/>
              <a:gd name="connsiteX2" fmla="*/ 1740673 w 1740673"/>
              <a:gd name="connsiteY2" fmla="*/ 2452455 h 2452455"/>
              <a:gd name="connsiteX3" fmla="*/ 1641792 w 1740673"/>
              <a:gd name="connsiteY3" fmla="*/ 2253927 h 2452455"/>
              <a:gd name="connsiteX4" fmla="*/ 1168412 w 1740673"/>
              <a:gd name="connsiteY4" fmla="*/ 1679772 h 2452455"/>
              <a:gd name="connsiteX5" fmla="*/ 63 w 1740673"/>
              <a:gd name="connsiteY5" fmla="*/ 135821 h 245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673" h="2452455">
                <a:moveTo>
                  <a:pt x="9752" y="0"/>
                </a:moveTo>
                <a:lnTo>
                  <a:pt x="1740673" y="0"/>
                </a:lnTo>
                <a:lnTo>
                  <a:pt x="1740673" y="2452455"/>
                </a:lnTo>
                <a:lnTo>
                  <a:pt x="1641792" y="2253927"/>
                </a:lnTo>
                <a:cubicBezTo>
                  <a:pt x="1523030" y="2044952"/>
                  <a:pt x="1373754" y="1845991"/>
                  <a:pt x="1168412" y="1679772"/>
                </a:cubicBezTo>
                <a:cubicBezTo>
                  <a:pt x="742644" y="1335088"/>
                  <a:pt x="-7886" y="949509"/>
                  <a:pt x="63" y="135821"/>
                </a:cubicBezTo>
                <a:close/>
              </a:path>
            </a:pathLst>
          </a:custGeom>
          <a:solidFill>
            <a:schemeClr val="accent1"/>
          </a:solidFill>
          <a:ln w="1678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pic>
        <p:nvPicPr>
          <p:cNvPr id="7" name="Graphic 6">
            <a:extLst>
              <a:ext uri="{FF2B5EF4-FFF2-40B4-BE49-F238E27FC236}">
                <a16:creationId xmlns:a16="http://schemas.microsoft.com/office/drawing/2014/main" id="{E48F560B-EB0A-0B8F-398E-F722EDBBBD0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t="68715"/>
          <a:stretch>
            <a:fillRect/>
          </a:stretch>
        </p:blipFill>
        <p:spPr>
          <a:xfrm rot="10800000" flipV="1">
            <a:off x="4605276" y="0"/>
            <a:ext cx="7493958" cy="1807198"/>
          </a:xfrm>
          <a:custGeom>
            <a:avLst/>
            <a:gdLst>
              <a:gd name="connsiteX0" fmla="*/ 7493958 w 7493958"/>
              <a:gd name="connsiteY0" fmla="*/ 0 h 1807198"/>
              <a:gd name="connsiteX1" fmla="*/ 0 w 7493958"/>
              <a:gd name="connsiteY1" fmla="*/ 0 h 1807198"/>
              <a:gd name="connsiteX2" fmla="*/ 0 w 7493958"/>
              <a:gd name="connsiteY2" fmla="*/ 1807198 h 1807198"/>
              <a:gd name="connsiteX3" fmla="*/ 7493958 w 7493958"/>
              <a:gd name="connsiteY3" fmla="*/ 1807198 h 1807198"/>
            </a:gdLst>
            <a:ahLst/>
            <a:cxnLst>
              <a:cxn ang="0">
                <a:pos x="connsiteX0" y="connsiteY0"/>
              </a:cxn>
              <a:cxn ang="0">
                <a:pos x="connsiteX1" y="connsiteY1"/>
              </a:cxn>
              <a:cxn ang="0">
                <a:pos x="connsiteX2" y="connsiteY2"/>
              </a:cxn>
              <a:cxn ang="0">
                <a:pos x="connsiteX3" y="connsiteY3"/>
              </a:cxn>
            </a:cxnLst>
            <a:rect l="l" t="t" r="r" b="b"/>
            <a:pathLst>
              <a:path w="7493958" h="1807198">
                <a:moveTo>
                  <a:pt x="7493958" y="0"/>
                </a:moveTo>
                <a:lnTo>
                  <a:pt x="0" y="0"/>
                </a:lnTo>
                <a:lnTo>
                  <a:pt x="0" y="1807198"/>
                </a:lnTo>
                <a:lnTo>
                  <a:pt x="7493958" y="1807198"/>
                </a:lnTo>
                <a:close/>
              </a:path>
            </a:pathLst>
          </a:custGeom>
        </p:spPr>
      </p:pic>
      <p:sp>
        <p:nvSpPr>
          <p:cNvPr id="8" name="Freeform 24">
            <a:extLst>
              <a:ext uri="{FF2B5EF4-FFF2-40B4-BE49-F238E27FC236}">
                <a16:creationId xmlns:a16="http://schemas.microsoft.com/office/drawing/2014/main" id="{50E14D9C-F921-BC70-06C5-A5EA5B6D0A7B}"/>
              </a:ext>
              <a:ext uri="{C183D7F6-B498-43B3-948B-1728B52AA6E4}">
                <adec:decorative xmlns:adec="http://schemas.microsoft.com/office/drawing/2017/decorative" val="1"/>
              </a:ext>
            </a:extLst>
          </p:cNvPr>
          <p:cNvSpPr/>
          <p:nvPr userDrawn="1"/>
        </p:nvSpPr>
        <p:spPr>
          <a:xfrm flipV="1">
            <a:off x="580429" y="5885690"/>
            <a:ext cx="3501038" cy="972311"/>
          </a:xfrm>
          <a:custGeom>
            <a:avLst/>
            <a:gdLst>
              <a:gd name="connsiteX0" fmla="*/ 1750519 w 3501038"/>
              <a:gd name="connsiteY0" fmla="*/ 972311 h 972311"/>
              <a:gd name="connsiteX1" fmla="*/ 3463737 w 3501038"/>
              <a:gd name="connsiteY1" fmla="*/ 61401 h 972311"/>
              <a:gd name="connsiteX2" fmla="*/ 3501038 w 3501038"/>
              <a:gd name="connsiteY2" fmla="*/ 0 h 972311"/>
              <a:gd name="connsiteX3" fmla="*/ 0 w 3501038"/>
              <a:gd name="connsiteY3" fmla="*/ 0 h 972311"/>
              <a:gd name="connsiteX4" fmla="*/ 37301 w 3501038"/>
              <a:gd name="connsiteY4" fmla="*/ 61401 h 972311"/>
              <a:gd name="connsiteX5" fmla="*/ 1750519 w 3501038"/>
              <a:gd name="connsiteY5" fmla="*/ 972311 h 97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1038" h="972311">
                <a:moveTo>
                  <a:pt x="1750519" y="972311"/>
                </a:moveTo>
                <a:cubicBezTo>
                  <a:pt x="2463681" y="972311"/>
                  <a:pt x="3092449" y="610979"/>
                  <a:pt x="3463737" y="61401"/>
                </a:cubicBezTo>
                <a:lnTo>
                  <a:pt x="3501038" y="0"/>
                </a:lnTo>
                <a:lnTo>
                  <a:pt x="0" y="0"/>
                </a:lnTo>
                <a:lnTo>
                  <a:pt x="37301" y="61401"/>
                </a:lnTo>
                <a:cubicBezTo>
                  <a:pt x="408589" y="610979"/>
                  <a:pt x="1037357" y="972311"/>
                  <a:pt x="1750519" y="972311"/>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10">
            <a:extLst>
              <a:ext uri="{FF2B5EF4-FFF2-40B4-BE49-F238E27FC236}">
                <a16:creationId xmlns:a16="http://schemas.microsoft.com/office/drawing/2014/main" id="{9052D5D9-AE58-DD9D-727D-1C56CD81B6F9}"/>
              </a:ext>
              <a:ext uri="{C183D7F6-B498-43B3-948B-1728B52AA6E4}">
                <adec:decorative xmlns:adec="http://schemas.microsoft.com/office/drawing/2017/decorative" val="1"/>
              </a:ext>
            </a:extLst>
          </p:cNvPr>
          <p:cNvSpPr/>
          <p:nvPr userDrawn="1"/>
        </p:nvSpPr>
        <p:spPr>
          <a:xfrm>
            <a:off x="8558800" y="4948819"/>
            <a:ext cx="3633200" cy="1909181"/>
          </a:xfrm>
          <a:custGeom>
            <a:avLst/>
            <a:gdLst>
              <a:gd name="connsiteX0" fmla="*/ 3633200 w 3633200"/>
              <a:gd name="connsiteY0" fmla="*/ 0 h 1909181"/>
              <a:gd name="connsiteX1" fmla="*/ 3633200 w 3633200"/>
              <a:gd name="connsiteY1" fmla="*/ 1909181 h 1909181"/>
              <a:gd name="connsiteX2" fmla="*/ 0 w 3633200"/>
              <a:gd name="connsiteY2" fmla="*/ 1909181 h 1909181"/>
              <a:gd name="connsiteX3" fmla="*/ 93750 w 3633200"/>
              <a:gd name="connsiteY3" fmla="*/ 1811399 h 1909181"/>
              <a:gd name="connsiteX4" fmla="*/ 1924918 w 3633200"/>
              <a:gd name="connsiteY4" fmla="*/ 1263638 h 1909181"/>
              <a:gd name="connsiteX5" fmla="*/ 2756912 w 3633200"/>
              <a:gd name="connsiteY5" fmla="*/ 1038610 h 1909181"/>
              <a:gd name="connsiteX6" fmla="*/ 3039524 w 3633200"/>
              <a:gd name="connsiteY6" fmla="*/ 795240 h 1909181"/>
              <a:gd name="connsiteX7" fmla="*/ 3627562 w 3633200"/>
              <a:gd name="connsiteY7" fmla="*/ 5818 h 1909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3200" h="1909181">
                <a:moveTo>
                  <a:pt x="3633200" y="0"/>
                </a:moveTo>
                <a:lnTo>
                  <a:pt x="3633200" y="1909181"/>
                </a:lnTo>
                <a:lnTo>
                  <a:pt x="0" y="1909181"/>
                </a:lnTo>
                <a:lnTo>
                  <a:pt x="93750" y="1811399"/>
                </a:lnTo>
                <a:cubicBezTo>
                  <a:pt x="559335" y="1384673"/>
                  <a:pt x="1301474" y="1240755"/>
                  <a:pt x="1924918" y="1263638"/>
                </a:cubicBezTo>
                <a:cubicBezTo>
                  <a:pt x="2304271" y="1276833"/>
                  <a:pt x="2507796" y="1198020"/>
                  <a:pt x="2756912" y="1038610"/>
                </a:cubicBezTo>
                <a:cubicBezTo>
                  <a:pt x="2860710" y="972190"/>
                  <a:pt x="2955795" y="890308"/>
                  <a:pt x="3039524" y="795240"/>
                </a:cubicBezTo>
                <a:cubicBezTo>
                  <a:pt x="3187383" y="635762"/>
                  <a:pt x="3364245" y="296298"/>
                  <a:pt x="3627562" y="5818"/>
                </a:cubicBezTo>
                <a:close/>
              </a:path>
            </a:pathLst>
          </a:custGeom>
          <a:solidFill>
            <a:schemeClr val="accent5"/>
          </a:solidFill>
          <a:ln w="316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0" name="Freeform: Shape 11">
            <a:extLst>
              <a:ext uri="{FF2B5EF4-FFF2-40B4-BE49-F238E27FC236}">
                <a16:creationId xmlns:a16="http://schemas.microsoft.com/office/drawing/2014/main" id="{4AA1832A-296F-F6EB-4898-71502D9A3878}"/>
              </a:ext>
              <a:ext uri="{C183D7F6-B498-43B3-948B-1728B52AA6E4}">
                <adec:decorative xmlns:adec="http://schemas.microsoft.com/office/drawing/2017/decorative" val="1"/>
              </a:ext>
            </a:extLst>
          </p:cNvPr>
          <p:cNvSpPr/>
          <p:nvPr userDrawn="1"/>
        </p:nvSpPr>
        <p:spPr>
          <a:xfrm>
            <a:off x="0" y="0"/>
            <a:ext cx="1991252" cy="4572104"/>
          </a:xfrm>
          <a:custGeom>
            <a:avLst/>
            <a:gdLst>
              <a:gd name="connsiteX0" fmla="*/ 0 w 1991252"/>
              <a:gd name="connsiteY0" fmla="*/ 2138799 h 4572104"/>
              <a:gd name="connsiteX1" fmla="*/ 6705 w 1991252"/>
              <a:gd name="connsiteY1" fmla="*/ 2143576 h 4572104"/>
              <a:gd name="connsiteX2" fmla="*/ 516530 w 1991252"/>
              <a:gd name="connsiteY2" fmla="*/ 2534582 h 4572104"/>
              <a:gd name="connsiteX3" fmla="*/ 685548 w 1991252"/>
              <a:gd name="connsiteY3" fmla="*/ 3451134 h 4572104"/>
              <a:gd name="connsiteX4" fmla="*/ 60148 w 1991252"/>
              <a:gd name="connsiteY4" fmla="*/ 4521457 h 4572104"/>
              <a:gd name="connsiteX5" fmla="*/ 0 w 1991252"/>
              <a:gd name="connsiteY5" fmla="*/ 4572104 h 4572104"/>
              <a:gd name="connsiteX6" fmla="*/ 0 w 1991252"/>
              <a:gd name="connsiteY6" fmla="*/ 0 h 4572104"/>
              <a:gd name="connsiteX7" fmla="*/ 1991252 w 1991252"/>
              <a:gd name="connsiteY7" fmla="*/ 0 h 4572104"/>
              <a:gd name="connsiteX8" fmla="*/ 1947397 w 1991252"/>
              <a:gd name="connsiteY8" fmla="*/ 93155 h 4572104"/>
              <a:gd name="connsiteX9" fmla="*/ 1818489 w 1991252"/>
              <a:gd name="connsiteY9" fmla="*/ 279679 h 4572104"/>
              <a:gd name="connsiteX10" fmla="*/ 763951 w 1991252"/>
              <a:gd name="connsiteY10" fmla="*/ 856979 h 4572104"/>
              <a:gd name="connsiteX11" fmla="*/ 44441 w 1991252"/>
              <a:gd name="connsiteY11" fmla="*/ 1105345 h 4572104"/>
              <a:gd name="connsiteX12" fmla="*/ 0 w 1991252"/>
              <a:gd name="connsiteY12" fmla="*/ 1133371 h 457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1252" h="4572104">
                <a:moveTo>
                  <a:pt x="0" y="2138799"/>
                </a:moveTo>
                <a:lnTo>
                  <a:pt x="6705" y="2143576"/>
                </a:lnTo>
                <a:cubicBezTo>
                  <a:pt x="195773" y="2267705"/>
                  <a:pt x="406581" y="2377529"/>
                  <a:pt x="516530" y="2534582"/>
                </a:cubicBezTo>
                <a:cubicBezTo>
                  <a:pt x="696394" y="2804803"/>
                  <a:pt x="754748" y="3134725"/>
                  <a:pt x="685548" y="3451134"/>
                </a:cubicBezTo>
                <a:cubicBezTo>
                  <a:pt x="607573" y="3849685"/>
                  <a:pt x="375193" y="4238508"/>
                  <a:pt x="60148" y="4521457"/>
                </a:cubicBezTo>
                <a:lnTo>
                  <a:pt x="0" y="4572104"/>
                </a:lnTo>
                <a:close/>
                <a:moveTo>
                  <a:pt x="0" y="0"/>
                </a:moveTo>
                <a:lnTo>
                  <a:pt x="1991252" y="0"/>
                </a:lnTo>
                <a:lnTo>
                  <a:pt x="1947397" y="93155"/>
                </a:lnTo>
                <a:cubicBezTo>
                  <a:pt x="1909773" y="158891"/>
                  <a:pt x="1866874" y="221286"/>
                  <a:pt x="1818489" y="279679"/>
                </a:cubicBezTo>
                <a:cubicBezTo>
                  <a:pt x="1586623" y="558208"/>
                  <a:pt x="1093740" y="786286"/>
                  <a:pt x="763951" y="856979"/>
                </a:cubicBezTo>
                <a:cubicBezTo>
                  <a:pt x="588836" y="892826"/>
                  <a:pt x="291439" y="973000"/>
                  <a:pt x="44441" y="1105345"/>
                </a:cubicBezTo>
                <a:lnTo>
                  <a:pt x="0" y="1133371"/>
                </a:lnTo>
                <a:close/>
              </a:path>
            </a:pathLst>
          </a:custGeom>
          <a:solidFill>
            <a:schemeClr val="accent3">
              <a:lumMod val="20000"/>
              <a:lumOff val="80000"/>
            </a:schemeClr>
          </a:solidFill>
          <a:ln w="2883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1" name="Block Arc 10">
            <a:extLst>
              <a:ext uri="{FF2B5EF4-FFF2-40B4-BE49-F238E27FC236}">
                <a16:creationId xmlns:a16="http://schemas.microsoft.com/office/drawing/2014/main" id="{BEF5AD5C-8D5B-14F6-F688-592B022821E7}"/>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3343CA5-4CA0-41D9-7ED0-D8D9D96A1D36}"/>
              </a:ext>
            </a:extLst>
          </p:cNvPr>
          <p:cNvSpPr>
            <a:spLocks noGrp="1"/>
          </p:cNvSpPr>
          <p:nvPr>
            <p:ph type="title" hasCustomPrompt="1"/>
          </p:nvPr>
        </p:nvSpPr>
        <p:spPr>
          <a:xfrm>
            <a:off x="915924" y="914400"/>
            <a:ext cx="10360152" cy="3657600"/>
          </a:xfrm>
        </p:spPr>
        <p:txBody>
          <a:bodyPr anchor="b">
            <a:noAutofit/>
          </a:bodyPr>
          <a:lstStyle>
            <a:lvl1pPr algn="ctr">
              <a:lnSpc>
                <a:spcPct val="75000"/>
              </a:lnSpc>
              <a:defRPr sz="5400" cap="all" spc="600" baseline="0"/>
            </a:lvl1pPr>
          </a:lstStyle>
          <a:p>
            <a:r>
              <a:rPr lang="en-US"/>
              <a:t>Click to add title</a:t>
            </a:r>
          </a:p>
        </p:txBody>
      </p:sp>
      <p:sp>
        <p:nvSpPr>
          <p:cNvPr id="15" name="Content Placeholder 14">
            <a:extLst>
              <a:ext uri="{FF2B5EF4-FFF2-40B4-BE49-F238E27FC236}">
                <a16:creationId xmlns:a16="http://schemas.microsoft.com/office/drawing/2014/main" id="{FFB058F7-2BE2-A189-1B03-F472C5510883}"/>
              </a:ext>
            </a:extLst>
          </p:cNvPr>
          <p:cNvSpPr>
            <a:spLocks noGrp="1"/>
          </p:cNvSpPr>
          <p:nvPr>
            <p:ph sz="quarter" idx="10" hasCustomPrompt="1"/>
          </p:nvPr>
        </p:nvSpPr>
        <p:spPr>
          <a:xfrm>
            <a:off x="1630363" y="5006113"/>
            <a:ext cx="8931275" cy="17208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6411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tx1"/>
        </a:solidFill>
        <a:effectLst/>
      </p:bgPr>
    </p:bg>
    <p:spTree>
      <p:nvGrpSpPr>
        <p:cNvPr id="1" name=""/>
        <p:cNvGrpSpPr/>
        <p:nvPr/>
      </p:nvGrpSpPr>
      <p:grpSpPr>
        <a:xfrm>
          <a:off x="0" y="0"/>
          <a:ext cx="0" cy="0"/>
          <a:chOff x="0" y="0"/>
          <a:chExt cx="0" cy="0"/>
        </a:xfrm>
      </p:grpSpPr>
      <p:sp>
        <p:nvSpPr>
          <p:cNvPr id="4" name="Freeform: Shape 11">
            <a:extLst>
              <a:ext uri="{FF2B5EF4-FFF2-40B4-BE49-F238E27FC236}">
                <a16:creationId xmlns:a16="http://schemas.microsoft.com/office/drawing/2014/main" id="{ACDE134D-DD43-3620-325A-4A99219D8834}"/>
              </a:ext>
              <a:ext uri="{C183D7F6-B498-43B3-948B-1728B52AA6E4}">
                <adec:decorative xmlns:adec="http://schemas.microsoft.com/office/drawing/2017/decorative" val="1"/>
              </a:ext>
            </a:extLst>
          </p:cNvPr>
          <p:cNvSpPr/>
          <p:nvPr userDrawn="1"/>
        </p:nvSpPr>
        <p:spPr>
          <a:xfrm>
            <a:off x="0" y="4413576"/>
            <a:ext cx="2600243" cy="2444424"/>
          </a:xfrm>
          <a:custGeom>
            <a:avLst/>
            <a:gdLst>
              <a:gd name="connsiteX0" fmla="*/ 458924 w 2600243"/>
              <a:gd name="connsiteY0" fmla="*/ 637 h 2444424"/>
              <a:gd name="connsiteX1" fmla="*/ 562733 w 2600243"/>
              <a:gd name="connsiteY1" fmla="*/ 8107 h 2444424"/>
              <a:gd name="connsiteX2" fmla="*/ 1359862 w 2600243"/>
              <a:gd name="connsiteY2" fmla="*/ 869200 h 2444424"/>
              <a:gd name="connsiteX3" fmla="*/ 1443944 w 2600243"/>
              <a:gd name="connsiteY3" fmla="*/ 1395455 h 2444424"/>
              <a:gd name="connsiteX4" fmla="*/ 1892284 w 2600243"/>
              <a:gd name="connsiteY4" fmla="*/ 1603510 h 2444424"/>
              <a:gd name="connsiteX5" fmla="*/ 2589282 w 2600243"/>
              <a:gd name="connsiteY5" fmla="*/ 2338245 h 2444424"/>
              <a:gd name="connsiteX6" fmla="*/ 2600243 w 2600243"/>
              <a:gd name="connsiteY6" fmla="*/ 2444424 h 2444424"/>
              <a:gd name="connsiteX7" fmla="*/ 0 w 2600243"/>
              <a:gd name="connsiteY7" fmla="*/ 2444424 h 2444424"/>
              <a:gd name="connsiteX8" fmla="*/ 0 w 2600243"/>
              <a:gd name="connsiteY8" fmla="*/ 70818 h 2444424"/>
              <a:gd name="connsiteX9" fmla="*/ 49869 w 2600243"/>
              <a:gd name="connsiteY9" fmla="*/ 53717 h 2444424"/>
              <a:gd name="connsiteX10" fmla="*/ 458924 w 2600243"/>
              <a:gd name="connsiteY10" fmla="*/ 637 h 244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0243" h="2444424">
                <a:moveTo>
                  <a:pt x="458924" y="637"/>
                </a:moveTo>
                <a:cubicBezTo>
                  <a:pt x="493548" y="1725"/>
                  <a:pt x="528182" y="4210"/>
                  <a:pt x="562733" y="8107"/>
                </a:cubicBezTo>
                <a:cubicBezTo>
                  <a:pt x="1012449" y="72734"/>
                  <a:pt x="1311790" y="431204"/>
                  <a:pt x="1359862" y="869200"/>
                </a:cubicBezTo>
                <a:cubicBezTo>
                  <a:pt x="1377560" y="1029024"/>
                  <a:pt x="1339048" y="1256941"/>
                  <a:pt x="1443944" y="1395455"/>
                </a:cubicBezTo>
                <a:cubicBezTo>
                  <a:pt x="1541160" y="1521546"/>
                  <a:pt x="1747337" y="1549218"/>
                  <a:pt x="1892284" y="1603510"/>
                </a:cubicBezTo>
                <a:cubicBezTo>
                  <a:pt x="2201784" y="1722676"/>
                  <a:pt x="2528982" y="2001668"/>
                  <a:pt x="2589282" y="2338245"/>
                </a:cubicBezTo>
                <a:lnTo>
                  <a:pt x="2600243" y="2444424"/>
                </a:lnTo>
                <a:lnTo>
                  <a:pt x="0" y="2444424"/>
                </a:lnTo>
                <a:lnTo>
                  <a:pt x="0" y="70818"/>
                </a:lnTo>
                <a:lnTo>
                  <a:pt x="49869" y="53717"/>
                </a:lnTo>
                <a:cubicBezTo>
                  <a:pt x="182087" y="14283"/>
                  <a:pt x="320427" y="-3717"/>
                  <a:pt x="458924" y="637"/>
                </a:cubicBezTo>
                <a:close/>
              </a:path>
            </a:pathLst>
          </a:custGeom>
          <a:solidFill>
            <a:schemeClr val="accent6"/>
          </a:solidFill>
          <a:ln w="12762"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cap="all" spc="300" baseline="0"/>
            </a:lvl1pPr>
          </a:lstStyle>
          <a:p>
            <a:r>
              <a:rPr lang="en-US"/>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‹N›</a:t>
            </a:fld>
            <a:endParaRPr lang="en-US"/>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2652607" y="2343150"/>
            <a:ext cx="8828193" cy="4359402"/>
          </a:xfrm>
        </p:spPr>
        <p:txBody>
          <a:bodyPr>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330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 Title + Content 1">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Freeform 19">
            <a:extLst>
              <a:ext uri="{FF2B5EF4-FFF2-40B4-BE49-F238E27FC236}">
                <a16:creationId xmlns:a16="http://schemas.microsoft.com/office/drawing/2014/main" id="{30948FD6-EB3A-E209-9FB2-BA50C6FFA815}"/>
              </a:ext>
              <a:ext uri="{C183D7F6-B498-43B3-948B-1728B52AA6E4}">
                <adec:decorative xmlns:adec="http://schemas.microsoft.com/office/drawing/2017/decorative" val="1"/>
              </a:ext>
            </a:extLst>
          </p:cNvPr>
          <p:cNvSpPr/>
          <p:nvPr userDrawn="1"/>
        </p:nvSpPr>
        <p:spPr>
          <a:xfrm>
            <a:off x="0" y="1"/>
            <a:ext cx="3385345" cy="492455"/>
          </a:xfrm>
          <a:custGeom>
            <a:avLst/>
            <a:gdLst>
              <a:gd name="connsiteX0" fmla="*/ 0 w 3385345"/>
              <a:gd name="connsiteY0" fmla="*/ 0 h 492455"/>
              <a:gd name="connsiteX1" fmla="*/ 3385345 w 3385345"/>
              <a:gd name="connsiteY1" fmla="*/ 0 h 492455"/>
              <a:gd name="connsiteX2" fmla="*/ 3348503 w 3385345"/>
              <a:gd name="connsiteY2" fmla="*/ 44581 h 492455"/>
              <a:gd name="connsiteX3" fmla="*/ 967215 w 3385345"/>
              <a:gd name="connsiteY3" fmla="*/ 241508 h 492455"/>
              <a:gd name="connsiteX4" fmla="*/ 108843 w 3385345"/>
              <a:gd name="connsiteY4" fmla="*/ 163732 h 492455"/>
              <a:gd name="connsiteX5" fmla="*/ 0 w 3385345"/>
              <a:gd name="connsiteY5" fmla="*/ 195744 h 49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5345" h="492455">
                <a:moveTo>
                  <a:pt x="0" y="0"/>
                </a:moveTo>
                <a:lnTo>
                  <a:pt x="3385345" y="0"/>
                </a:lnTo>
                <a:lnTo>
                  <a:pt x="3348503" y="44581"/>
                </a:lnTo>
                <a:cubicBezTo>
                  <a:pt x="2752694" y="665259"/>
                  <a:pt x="1716966" y="550750"/>
                  <a:pt x="967215" y="241508"/>
                </a:cubicBezTo>
                <a:cubicBezTo>
                  <a:pt x="616031" y="97448"/>
                  <a:pt x="397804" y="100710"/>
                  <a:pt x="108843" y="163732"/>
                </a:cubicBezTo>
                <a:lnTo>
                  <a:pt x="0" y="195744"/>
                </a:lnTo>
                <a:close/>
              </a:path>
            </a:pathLst>
          </a:custGeom>
          <a:solidFill>
            <a:schemeClr val="accent6"/>
          </a:solidFill>
          <a:ln w="34826"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10" name="Freeform: Shape 4">
            <a:extLst>
              <a:ext uri="{FF2B5EF4-FFF2-40B4-BE49-F238E27FC236}">
                <a16:creationId xmlns:a16="http://schemas.microsoft.com/office/drawing/2014/main" id="{1FF07184-0225-A61B-4E28-216D83D9F46A}"/>
              </a:ext>
              <a:ext uri="{C183D7F6-B498-43B3-948B-1728B52AA6E4}">
                <adec:decorative xmlns:adec="http://schemas.microsoft.com/office/drawing/2017/decorative" val="1"/>
              </a:ext>
            </a:extLst>
          </p:cNvPr>
          <p:cNvSpPr/>
          <p:nvPr userDrawn="1"/>
        </p:nvSpPr>
        <p:spPr>
          <a:xfrm>
            <a:off x="1" y="5404026"/>
            <a:ext cx="1948461" cy="1453974"/>
          </a:xfrm>
          <a:custGeom>
            <a:avLst/>
            <a:gdLst>
              <a:gd name="connsiteX0" fmla="*/ 0 w 1948461"/>
              <a:gd name="connsiteY0" fmla="*/ 0 h 1453974"/>
              <a:gd name="connsiteX1" fmla="*/ 32434 w 1948461"/>
              <a:gd name="connsiteY1" fmla="*/ 41394 h 1453974"/>
              <a:gd name="connsiteX2" fmla="*/ 611626 w 1948461"/>
              <a:gd name="connsiteY2" fmla="*/ 508597 h 1453974"/>
              <a:gd name="connsiteX3" fmla="*/ 1902163 w 1948461"/>
              <a:gd name="connsiteY3" fmla="*/ 1370646 h 1453974"/>
              <a:gd name="connsiteX4" fmla="*/ 1948461 w 1948461"/>
              <a:gd name="connsiteY4" fmla="*/ 1453974 h 1453974"/>
              <a:gd name="connsiteX5" fmla="*/ 0 w 1948461"/>
              <a:gd name="connsiteY5" fmla="*/ 1453974 h 1453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8461" h="1453974">
                <a:moveTo>
                  <a:pt x="0" y="0"/>
                </a:moveTo>
                <a:lnTo>
                  <a:pt x="32434" y="41394"/>
                </a:lnTo>
                <a:cubicBezTo>
                  <a:pt x="190803" y="222210"/>
                  <a:pt x="377048" y="387079"/>
                  <a:pt x="611626" y="508597"/>
                </a:cubicBezTo>
                <a:cubicBezTo>
                  <a:pt x="1000743" y="710195"/>
                  <a:pt x="1598725" y="895624"/>
                  <a:pt x="1902163" y="1370646"/>
                </a:cubicBezTo>
                <a:lnTo>
                  <a:pt x="1948461" y="1453974"/>
                </a:lnTo>
                <a:lnTo>
                  <a:pt x="0" y="1453974"/>
                </a:lnTo>
                <a:close/>
              </a:path>
            </a:pathLst>
          </a:custGeom>
          <a:solidFill>
            <a:schemeClr val="accent5"/>
          </a:solidFill>
          <a:ln w="150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p>
        </p:txBody>
      </p:sp>
      <p:sp>
        <p:nvSpPr>
          <p:cNvPr id="18" name="Freeform 20">
            <a:extLst>
              <a:ext uri="{FF2B5EF4-FFF2-40B4-BE49-F238E27FC236}">
                <a16:creationId xmlns:a16="http://schemas.microsoft.com/office/drawing/2014/main" id="{6AEDCC27-3D2D-8BF3-A3A5-7B4D718100A6}"/>
              </a:ext>
              <a:ext uri="{C183D7F6-B498-43B3-948B-1728B52AA6E4}">
                <adec:decorative xmlns:adec="http://schemas.microsoft.com/office/drawing/2017/decorative" val="1"/>
              </a:ext>
            </a:extLst>
          </p:cNvPr>
          <p:cNvSpPr/>
          <p:nvPr userDrawn="1"/>
        </p:nvSpPr>
        <p:spPr>
          <a:xfrm rot="10800000" flipV="1">
            <a:off x="10995246" y="0"/>
            <a:ext cx="1218019" cy="1324951"/>
          </a:xfrm>
          <a:custGeom>
            <a:avLst/>
            <a:gdLst>
              <a:gd name="connsiteX0" fmla="*/ 1218019 w 1218019"/>
              <a:gd name="connsiteY0" fmla="*/ 0 h 1324951"/>
              <a:gd name="connsiteX1" fmla="*/ 0 w 1218019"/>
              <a:gd name="connsiteY1" fmla="*/ 0 h 1324951"/>
              <a:gd name="connsiteX2" fmla="*/ 0 w 1218019"/>
              <a:gd name="connsiteY2" fmla="*/ 1324951 h 1324951"/>
              <a:gd name="connsiteX3" fmla="*/ 44025 w 1218019"/>
              <a:gd name="connsiteY3" fmla="*/ 1308837 h 1324951"/>
              <a:gd name="connsiteX4" fmla="*/ 1213001 w 1218019"/>
              <a:gd name="connsiteY4" fmla="*/ 19515 h 1324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019" h="1324951">
                <a:moveTo>
                  <a:pt x="1218019" y="0"/>
                </a:moveTo>
                <a:lnTo>
                  <a:pt x="0" y="0"/>
                </a:lnTo>
                <a:lnTo>
                  <a:pt x="0" y="1324951"/>
                </a:lnTo>
                <a:lnTo>
                  <a:pt x="44025" y="1308837"/>
                </a:lnTo>
                <a:cubicBezTo>
                  <a:pt x="600182" y="1073602"/>
                  <a:pt x="1031901" y="601768"/>
                  <a:pt x="1213001" y="19515"/>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1">
            <a:extLst>
              <a:ext uri="{FF2B5EF4-FFF2-40B4-BE49-F238E27FC236}">
                <a16:creationId xmlns:a16="http://schemas.microsoft.com/office/drawing/2014/main" id="{958ACB73-92C2-C4E9-8121-A1F481E780D1}"/>
              </a:ext>
              <a:ext uri="{C183D7F6-B498-43B3-948B-1728B52AA6E4}">
                <adec:decorative xmlns:adec="http://schemas.microsoft.com/office/drawing/2017/decorative" val="1"/>
              </a:ext>
            </a:extLst>
          </p:cNvPr>
          <p:cNvSpPr/>
          <p:nvPr userDrawn="1"/>
        </p:nvSpPr>
        <p:spPr>
          <a:xfrm>
            <a:off x="9467686" y="6369613"/>
            <a:ext cx="2355305" cy="488389"/>
          </a:xfrm>
          <a:custGeom>
            <a:avLst/>
            <a:gdLst>
              <a:gd name="connsiteX0" fmla="*/ 1090338 w 2355305"/>
              <a:gd name="connsiteY0" fmla="*/ 249 h 488389"/>
              <a:gd name="connsiteX1" fmla="*/ 1849675 w 2355305"/>
              <a:gd name="connsiteY1" fmla="*/ 151843 h 488389"/>
              <a:gd name="connsiteX2" fmla="*/ 2295970 w 2355305"/>
              <a:gd name="connsiteY2" fmla="*/ 431858 h 488389"/>
              <a:gd name="connsiteX3" fmla="*/ 2355305 w 2355305"/>
              <a:gd name="connsiteY3" fmla="*/ 488389 h 488389"/>
              <a:gd name="connsiteX4" fmla="*/ 0 w 2355305"/>
              <a:gd name="connsiteY4" fmla="*/ 488389 h 488389"/>
              <a:gd name="connsiteX5" fmla="*/ 136773 w 2355305"/>
              <a:gd name="connsiteY5" fmla="*/ 341166 h 488389"/>
              <a:gd name="connsiteX6" fmla="*/ 350829 w 2355305"/>
              <a:gd name="connsiteY6" fmla="*/ 189936 h 488389"/>
              <a:gd name="connsiteX7" fmla="*/ 1090338 w 2355305"/>
              <a:gd name="connsiteY7" fmla="*/ 249 h 488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55305" h="488389">
                <a:moveTo>
                  <a:pt x="1090338" y="249"/>
                </a:moveTo>
                <a:cubicBezTo>
                  <a:pt x="1350361" y="-4090"/>
                  <a:pt x="1613690" y="48451"/>
                  <a:pt x="1849675" y="151843"/>
                </a:cubicBezTo>
                <a:cubicBezTo>
                  <a:pt x="2012239" y="223978"/>
                  <a:pt x="2163046" y="317800"/>
                  <a:pt x="2295970" y="431858"/>
                </a:cubicBezTo>
                <a:lnTo>
                  <a:pt x="2355305" y="488389"/>
                </a:lnTo>
                <a:lnTo>
                  <a:pt x="0" y="488389"/>
                </a:lnTo>
                <a:lnTo>
                  <a:pt x="136773" y="341166"/>
                </a:lnTo>
                <a:cubicBezTo>
                  <a:pt x="197432" y="287686"/>
                  <a:pt x="267562" y="237210"/>
                  <a:pt x="350829" y="189936"/>
                </a:cubicBezTo>
                <a:cubicBezTo>
                  <a:pt x="573595" y="65807"/>
                  <a:pt x="830314" y="4588"/>
                  <a:pt x="1090338" y="249"/>
                </a:cubicBezTo>
                <a:close/>
              </a:path>
            </a:pathLst>
          </a:custGeom>
          <a:solidFill>
            <a:schemeClr val="accent2"/>
          </a:solidFill>
          <a:ln w="29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p:nvPr>
        </p:nvSpPr>
        <p:spPr>
          <a:xfrm>
            <a:off x="5435600" y="914400"/>
            <a:ext cx="5843016" cy="3822192"/>
          </a:xfrm>
          <a:prstGeom prst="rect">
            <a:avLst/>
          </a:prstGeom>
        </p:spPr>
        <p:txBody>
          <a:bodyPr vert="horz" lIns="0" tIns="45720" rIns="0" bIns="45720" rtlCol="0" anchor="b">
            <a:noAutofit/>
          </a:bodyPr>
          <a:lstStyle>
            <a:lvl1pPr>
              <a:lnSpc>
                <a:spcPct val="75000"/>
              </a:lnSpc>
              <a:defRPr sz="5400" cap="all" spc="0" baseline="0"/>
            </a:lvl1pPr>
          </a:lstStyle>
          <a:p>
            <a:endParaRPr lang="en-US"/>
          </a:p>
        </p:txBody>
      </p:sp>
      <p:sp>
        <p:nvSpPr>
          <p:cNvPr id="5" name="Picture Placeholder 4">
            <a:extLst>
              <a:ext uri="{FF2B5EF4-FFF2-40B4-BE49-F238E27FC236}">
                <a16:creationId xmlns:a16="http://schemas.microsoft.com/office/drawing/2014/main" id="{268F3615-70B1-95E3-FD7B-A65D25151BAB}"/>
              </a:ext>
            </a:extLst>
          </p:cNvPr>
          <p:cNvSpPr>
            <a:spLocks noGrp="1"/>
          </p:cNvSpPr>
          <p:nvPr>
            <p:ph type="pic" sz="quarter" idx="11"/>
          </p:nvPr>
        </p:nvSpPr>
        <p:spPr>
          <a:xfrm>
            <a:off x="0" y="0"/>
            <a:ext cx="4943475" cy="6858000"/>
          </a:xfrm>
          <a:custGeom>
            <a:avLst/>
            <a:gdLst>
              <a:gd name="connsiteX0" fmla="*/ 0 w 4943475"/>
              <a:gd name="connsiteY0" fmla="*/ 0 h 6858000"/>
              <a:gd name="connsiteX1" fmla="*/ 4943475 w 4943475"/>
              <a:gd name="connsiteY1" fmla="*/ 0 h 6858000"/>
              <a:gd name="connsiteX2" fmla="*/ 4943475 w 4943475"/>
              <a:gd name="connsiteY2" fmla="*/ 6858000 h 6858000"/>
              <a:gd name="connsiteX3" fmla="*/ 1948462 w 4943475"/>
              <a:gd name="connsiteY3" fmla="*/ 6858000 h 6858000"/>
              <a:gd name="connsiteX4" fmla="*/ 1902164 w 4943475"/>
              <a:gd name="connsiteY4" fmla="*/ 6774672 h 6858000"/>
              <a:gd name="connsiteX5" fmla="*/ 611627 w 4943475"/>
              <a:gd name="connsiteY5" fmla="*/ 5912623 h 6858000"/>
              <a:gd name="connsiteX6" fmla="*/ 32435 w 4943475"/>
              <a:gd name="connsiteY6" fmla="*/ 5445420 h 6858000"/>
              <a:gd name="connsiteX7" fmla="*/ 1 w 4943475"/>
              <a:gd name="connsiteY7" fmla="*/ 5404026 h 6858000"/>
              <a:gd name="connsiteX8" fmla="*/ 1 w 4943475"/>
              <a:gd name="connsiteY8" fmla="*/ 6858000 h 6858000"/>
              <a:gd name="connsiteX9" fmla="*/ 0 w 4943475"/>
              <a:gd name="connsiteY9" fmla="*/ 6858000 h 6858000"/>
              <a:gd name="connsiteX10" fmla="*/ 0 w 4943475"/>
              <a:gd name="connsiteY10" fmla="*/ 195745 h 6858000"/>
              <a:gd name="connsiteX11" fmla="*/ 108843 w 4943475"/>
              <a:gd name="connsiteY11" fmla="*/ 163733 h 6858000"/>
              <a:gd name="connsiteX12" fmla="*/ 967215 w 4943475"/>
              <a:gd name="connsiteY12" fmla="*/ 241509 h 6858000"/>
              <a:gd name="connsiteX13" fmla="*/ 3348503 w 4943475"/>
              <a:gd name="connsiteY13" fmla="*/ 44582 h 6858000"/>
              <a:gd name="connsiteX14" fmla="*/ 3385345 w 4943475"/>
              <a:gd name="connsiteY14" fmla="*/ 1 h 6858000"/>
              <a:gd name="connsiteX15" fmla="*/ 0 w 4943475"/>
              <a:gd name="connsiteY1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43475" h="6858000">
                <a:moveTo>
                  <a:pt x="0" y="0"/>
                </a:moveTo>
                <a:lnTo>
                  <a:pt x="4943475" y="0"/>
                </a:lnTo>
                <a:lnTo>
                  <a:pt x="4943475" y="6858000"/>
                </a:lnTo>
                <a:lnTo>
                  <a:pt x="1948462" y="6858000"/>
                </a:lnTo>
                <a:lnTo>
                  <a:pt x="1902164" y="6774672"/>
                </a:lnTo>
                <a:cubicBezTo>
                  <a:pt x="1598726" y="6299650"/>
                  <a:pt x="1000744" y="6114221"/>
                  <a:pt x="611627" y="5912623"/>
                </a:cubicBezTo>
                <a:cubicBezTo>
                  <a:pt x="377049" y="5791105"/>
                  <a:pt x="190804" y="5626236"/>
                  <a:pt x="32435" y="5445420"/>
                </a:cubicBezTo>
                <a:lnTo>
                  <a:pt x="1" y="5404026"/>
                </a:lnTo>
                <a:lnTo>
                  <a:pt x="1" y="6858000"/>
                </a:lnTo>
                <a:lnTo>
                  <a:pt x="0" y="6858000"/>
                </a:lnTo>
                <a:lnTo>
                  <a:pt x="0" y="195745"/>
                </a:lnTo>
                <a:lnTo>
                  <a:pt x="108843" y="163733"/>
                </a:lnTo>
                <a:cubicBezTo>
                  <a:pt x="397804" y="100711"/>
                  <a:pt x="616031" y="97449"/>
                  <a:pt x="967215" y="241509"/>
                </a:cubicBezTo>
                <a:cubicBezTo>
                  <a:pt x="1716966" y="550751"/>
                  <a:pt x="2752694" y="665260"/>
                  <a:pt x="3348503" y="44582"/>
                </a:cubicBezTo>
                <a:lnTo>
                  <a:pt x="3385345" y="1"/>
                </a:lnTo>
                <a:lnTo>
                  <a:pt x="0" y="1"/>
                </a:lnTo>
                <a:close/>
              </a:path>
            </a:pathLst>
          </a:custGeom>
        </p:spPr>
        <p:txBody>
          <a:bodyPr wrap="square" tIns="548640">
            <a:noAutofit/>
          </a:bodyPr>
          <a:lstStyle>
            <a:lvl1pPr marL="0" indent="0" algn="ctr">
              <a:buNone/>
              <a:defRPr/>
            </a:lvl1pPr>
          </a:lstStyle>
          <a:p>
            <a:r>
              <a:rPr lang="en-US"/>
              <a:t>Click icon to add picture</a:t>
            </a:r>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5435600" y="4956902"/>
            <a:ext cx="5718896" cy="1745649"/>
          </a:xfrm>
        </p:spPr>
        <p:txBody>
          <a:bodyPr>
            <a:normAutofit/>
          </a:bodyPr>
          <a:lstStyle>
            <a:lvl1pPr marL="0" indent="0">
              <a:lnSpc>
                <a:spcPct val="100000"/>
              </a:lnSpc>
              <a:spcBef>
                <a:spcPts val="600"/>
              </a:spcBef>
              <a:spcAft>
                <a:spcPts val="1200"/>
              </a:spcAft>
              <a:buNone/>
              <a:defRPr sz="2400"/>
            </a:lvl1pPr>
            <a:lvl2pPr marL="457200" indent="0">
              <a:lnSpc>
                <a:spcPct val="100000"/>
              </a:lnSpc>
              <a:spcBef>
                <a:spcPts val="600"/>
              </a:spcBef>
              <a:spcAft>
                <a:spcPts val="1200"/>
              </a:spcAft>
              <a:buNone/>
              <a:defRPr sz="2000"/>
            </a:lvl2pPr>
            <a:lvl3pPr marL="914400" indent="0">
              <a:lnSpc>
                <a:spcPct val="100000"/>
              </a:lnSpc>
              <a:spcBef>
                <a:spcPts val="600"/>
              </a:spcBef>
              <a:spcAft>
                <a:spcPts val="1200"/>
              </a:spcAft>
              <a:buNone/>
              <a:defRPr sz="1800"/>
            </a:lvl3pPr>
            <a:lvl4pPr marL="1371600" indent="0">
              <a:lnSpc>
                <a:spcPct val="100000"/>
              </a:lnSpc>
              <a:spcBef>
                <a:spcPts val="600"/>
              </a:spcBef>
              <a:spcAft>
                <a:spcPts val="1200"/>
              </a:spcAft>
              <a:buNone/>
              <a:defRPr sz="1600"/>
            </a:lvl4pPr>
            <a:lvl5pPr marL="1828800" indent="0">
              <a:lnSpc>
                <a:spcPct val="100000"/>
              </a:lnSpc>
              <a:spcBef>
                <a:spcPts val="600"/>
              </a:spcBef>
              <a:spcAft>
                <a:spcPts val="1200"/>
              </a:spcAft>
              <a:buNone/>
              <a:defRPr sz="1600"/>
            </a:lvl5pPr>
          </a:lstStyle>
          <a:p>
            <a:pPr lvl="0"/>
            <a:r>
              <a:rPr lang="en-US"/>
              <a:t>Click to add content</a:t>
            </a:r>
          </a:p>
          <a:p>
            <a:pPr lvl="1"/>
            <a:r>
              <a:rPr lang="en-US"/>
              <a:t>Second level</a:t>
            </a:r>
          </a:p>
          <a:p>
            <a:pPr lvl="2"/>
            <a:r>
              <a:rPr lang="en-US"/>
              <a:t>Third level</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‹N›</a:t>
            </a:fld>
            <a:endParaRPr lang="en-US"/>
          </a:p>
        </p:txBody>
      </p:sp>
    </p:spTree>
    <p:extLst>
      <p:ext uri="{BB962C8B-B14F-4D97-AF65-F5344CB8AC3E}">
        <p14:creationId xmlns:p14="http://schemas.microsoft.com/office/powerpoint/2010/main" val="3617174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s 1">
    <p:bg>
      <p:bgPr>
        <a:solidFill>
          <a:schemeClr val="tx1"/>
        </a:solidFill>
        <a:effectLst/>
      </p:bgPr>
    </p:bg>
    <p:spTree>
      <p:nvGrpSpPr>
        <p:cNvPr id="1" name=""/>
        <p:cNvGrpSpPr/>
        <p:nvPr/>
      </p:nvGrpSpPr>
      <p:grpSpPr>
        <a:xfrm>
          <a:off x="0" y="0"/>
          <a:ext cx="0" cy="0"/>
          <a:chOff x="0" y="0"/>
          <a:chExt cx="0" cy="0"/>
        </a:xfrm>
      </p:grpSpPr>
      <p:sp>
        <p:nvSpPr>
          <p:cNvPr id="10" name="Freeform 7">
            <a:extLst>
              <a:ext uri="{FF2B5EF4-FFF2-40B4-BE49-F238E27FC236}">
                <a16:creationId xmlns:a16="http://schemas.microsoft.com/office/drawing/2014/main" id="{653D8540-5794-860E-E6C6-CB80F4051CE6}"/>
              </a:ext>
              <a:ext uri="{C183D7F6-B498-43B3-948B-1728B52AA6E4}">
                <adec:decorative xmlns:adec="http://schemas.microsoft.com/office/drawing/2017/decorative" val="1"/>
              </a:ext>
            </a:extLst>
          </p:cNvPr>
          <p:cNvSpPr/>
          <p:nvPr userDrawn="1"/>
        </p:nvSpPr>
        <p:spPr>
          <a:xfrm rot="5400000" flipH="1">
            <a:off x="1387803" y="4555795"/>
            <a:ext cx="914401" cy="3690008"/>
          </a:xfrm>
          <a:custGeom>
            <a:avLst/>
            <a:gdLst>
              <a:gd name="connsiteX0" fmla="*/ 914393 w 914401"/>
              <a:gd name="connsiteY0" fmla="*/ 1625548 h 3690008"/>
              <a:gd name="connsiteX1" fmla="*/ 200040 w 914401"/>
              <a:gd name="connsiteY1" fmla="*/ 164703 h 3690008"/>
              <a:gd name="connsiteX2" fmla="*/ 0 w 914401"/>
              <a:gd name="connsiteY2" fmla="*/ 0 h 3690008"/>
              <a:gd name="connsiteX3" fmla="*/ 0 w 914401"/>
              <a:gd name="connsiteY3" fmla="*/ 3690008 h 3690008"/>
              <a:gd name="connsiteX4" fmla="*/ 684950 w 914401"/>
              <a:gd name="connsiteY4" fmla="*/ 3690008 h 3690008"/>
              <a:gd name="connsiteX5" fmla="*/ 683046 w 914401"/>
              <a:gd name="connsiteY5" fmla="*/ 3683775 h 3690008"/>
              <a:gd name="connsiteX6" fmla="*/ 608736 w 914401"/>
              <a:gd name="connsiteY6" fmla="*/ 3519687 h 3690008"/>
              <a:gd name="connsiteX7" fmla="*/ 353078 w 914401"/>
              <a:gd name="connsiteY7" fmla="*/ 2837178 h 3690008"/>
              <a:gd name="connsiteX8" fmla="*/ 914393 w 914401"/>
              <a:gd name="connsiteY8" fmla="*/ 1625548 h 3690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4401" h="3690008">
                <a:moveTo>
                  <a:pt x="914393" y="1625548"/>
                </a:moveTo>
                <a:cubicBezTo>
                  <a:pt x="911641" y="1092628"/>
                  <a:pt x="614720" y="555054"/>
                  <a:pt x="200040" y="164703"/>
                </a:cubicBezTo>
                <a:lnTo>
                  <a:pt x="0" y="0"/>
                </a:lnTo>
                <a:lnTo>
                  <a:pt x="0" y="3690008"/>
                </a:lnTo>
                <a:lnTo>
                  <a:pt x="684950" y="3690008"/>
                </a:lnTo>
                <a:lnTo>
                  <a:pt x="683046" y="3683775"/>
                </a:lnTo>
                <a:cubicBezTo>
                  <a:pt x="661881" y="3627679"/>
                  <a:pt x="637060" y="3572811"/>
                  <a:pt x="608736" y="3519687"/>
                </a:cubicBezTo>
                <a:cubicBezTo>
                  <a:pt x="471578" y="3263358"/>
                  <a:pt x="246982" y="3154469"/>
                  <a:pt x="353078" y="2837178"/>
                </a:cubicBezTo>
                <a:cubicBezTo>
                  <a:pt x="503567" y="2394592"/>
                  <a:pt x="916615" y="2140445"/>
                  <a:pt x="914393" y="1625548"/>
                </a:cubicBezTo>
                <a:close/>
              </a:path>
            </a:pathLst>
          </a:custGeom>
          <a:solidFill>
            <a:schemeClr val="accent3"/>
          </a:solidFill>
          <a:ln w="2038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4"/>
            <a:ext cx="4987598" cy="1794590"/>
          </a:xfrm>
          <a:prstGeom prst="rect">
            <a:avLst/>
          </a:prstGeom>
        </p:spPr>
        <p:txBody>
          <a:bodyPr vert="horz" lIns="0" tIns="45720" rIns="91440" bIns="45720" rtlCol="0" anchor="t">
            <a:noAutofit/>
          </a:bodyPr>
          <a:lstStyle>
            <a:lvl1pPr>
              <a:defRPr sz="3200" spc="300" baseline="0"/>
            </a:lvl1pPr>
          </a:lstStyle>
          <a:p>
            <a:r>
              <a:rPr lang="en-US"/>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‹N›</a:t>
            </a:fld>
            <a:endParaRPr lang="en-US"/>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96488" y="2377875"/>
            <a:ext cx="3536078" cy="3565723"/>
          </a:xfrm>
        </p:spPr>
        <p:txBody>
          <a:bodyPr lIns="0" tIns="0">
            <a:normAutofit/>
          </a:bodyPr>
          <a:lstStyle>
            <a:lvl1pPr>
              <a:lnSpc>
                <a:spcPct val="90000"/>
              </a:lnSpc>
              <a:spcBef>
                <a:spcPts val="1000"/>
              </a:spcBef>
              <a:spcAft>
                <a:spcPts val="0"/>
              </a:spcAft>
              <a:defRPr sz="2000"/>
            </a:lvl1pPr>
            <a:lvl2pPr>
              <a:lnSpc>
                <a:spcPct val="90000"/>
              </a:lnSpc>
              <a:spcBef>
                <a:spcPts val="1000"/>
              </a:spcBef>
              <a:spcAft>
                <a:spcPts val="0"/>
              </a:spcAft>
              <a:defRPr sz="1800"/>
            </a:lvl2pPr>
            <a:lvl3pPr>
              <a:lnSpc>
                <a:spcPct val="90000"/>
              </a:lnSpc>
              <a:spcBef>
                <a:spcPts val="1000"/>
              </a:spcBef>
              <a:spcAft>
                <a:spcPts val="0"/>
              </a:spcAft>
              <a:defRPr sz="1600"/>
            </a:lvl3pPr>
            <a:lvl4pPr>
              <a:lnSpc>
                <a:spcPct val="90000"/>
              </a:lnSpc>
              <a:spcBef>
                <a:spcPts val="1000"/>
              </a:spcBef>
              <a:spcAft>
                <a:spcPts val="0"/>
              </a:spcAft>
              <a:defRPr sz="1400"/>
            </a:lvl4pPr>
            <a:lvl5pPr>
              <a:lnSpc>
                <a:spcPct val="90000"/>
              </a:lnSpc>
              <a:spcBef>
                <a:spcPts val="1000"/>
              </a:spcBef>
              <a:spcAft>
                <a:spcPts val="0"/>
              </a:spcAft>
              <a:defRPr sz="14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5" name="Text Placeholder 14">
            <a:extLst>
              <a:ext uri="{FF2B5EF4-FFF2-40B4-BE49-F238E27FC236}">
                <a16:creationId xmlns:a16="http://schemas.microsoft.com/office/drawing/2014/main" id="{2265893F-4A9C-ABB2-2B83-283067F829C9}"/>
              </a:ext>
            </a:extLst>
          </p:cNvPr>
          <p:cNvSpPr>
            <a:spLocks noGrp="1"/>
          </p:cNvSpPr>
          <p:nvPr>
            <p:ph type="body" sz="quarter" idx="11" hasCustomPrompt="1"/>
          </p:nvPr>
        </p:nvSpPr>
        <p:spPr>
          <a:xfrm>
            <a:off x="4673599" y="2377875"/>
            <a:ext cx="6816725" cy="378025"/>
          </a:xfrm>
        </p:spPr>
        <p:txBody>
          <a:bodyPr>
            <a:noAutofit/>
          </a:bodyPr>
          <a:lstStyle>
            <a:lvl1pPr marL="0" indent="0">
              <a:buNone/>
              <a:defRPr sz="2000" b="1"/>
            </a:lvl1pPr>
            <a:lvl2pPr marL="457200" indent="0">
              <a:buNone/>
              <a:defRPr sz="1800" b="1"/>
            </a:lvl2pPr>
            <a:lvl3pPr marL="914400" indent="0">
              <a:buNone/>
              <a:defRPr sz="1600" b="1"/>
            </a:lvl3pPr>
            <a:lvl4pPr marL="1371600" indent="0">
              <a:buNone/>
              <a:defRPr sz="1400" b="1"/>
            </a:lvl4pPr>
            <a:lvl5pPr marL="1828800" indent="0">
              <a:buNone/>
              <a:defRPr sz="1400" b="1"/>
            </a:lvl5pPr>
          </a:lstStyle>
          <a:p>
            <a:pPr lvl="0"/>
            <a:r>
              <a:rPr lang="en-US"/>
              <a:t>Click to add text</a:t>
            </a:r>
          </a:p>
        </p:txBody>
      </p:sp>
      <p:sp>
        <p:nvSpPr>
          <p:cNvPr id="17" name="Content Placeholder 16">
            <a:extLst>
              <a:ext uri="{FF2B5EF4-FFF2-40B4-BE49-F238E27FC236}">
                <a16:creationId xmlns:a16="http://schemas.microsoft.com/office/drawing/2014/main" id="{7AC01F4F-AA50-6589-C5AA-A98B0D5AF7AC}"/>
              </a:ext>
            </a:extLst>
          </p:cNvPr>
          <p:cNvSpPr>
            <a:spLocks noGrp="1"/>
          </p:cNvSpPr>
          <p:nvPr>
            <p:ph sz="quarter" idx="12" hasCustomPrompt="1"/>
          </p:nvPr>
        </p:nvSpPr>
        <p:spPr>
          <a:xfrm>
            <a:off x="4673600" y="2755900"/>
            <a:ext cx="6816725" cy="3187700"/>
          </a:xfrm>
        </p:spPr>
        <p:txBody>
          <a:bodyPr anchor="ct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316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Content + Image 1">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4"/>
            <a:ext cx="4987598" cy="1794590"/>
          </a:xfrm>
          <a:prstGeom prst="rect">
            <a:avLst/>
          </a:prstGeom>
        </p:spPr>
        <p:txBody>
          <a:bodyPr vert="horz" lIns="0" tIns="45720" rIns="91440" bIns="45720" rtlCol="0" anchor="t">
            <a:noAutofit/>
          </a:bodyPr>
          <a:lstStyle>
            <a:lvl1pPr>
              <a:defRPr sz="3200" spc="300" baseline="0"/>
            </a:lvl1pPr>
          </a:lstStyle>
          <a:p>
            <a:r>
              <a:rPr lang="en-US"/>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‹N›</a:t>
            </a:fld>
            <a:endParaRPr lang="en-US"/>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96488" y="2377875"/>
            <a:ext cx="4627866" cy="4300717"/>
          </a:xfrm>
        </p:spPr>
        <p:txBody>
          <a:bodyPr lIns="0" tIns="0">
            <a:normAutofit/>
          </a:bodyPr>
          <a:lstStyle>
            <a:lvl1pPr>
              <a:lnSpc>
                <a:spcPct val="100000"/>
              </a:lnSpc>
              <a:spcBef>
                <a:spcPts val="600"/>
              </a:spcBef>
              <a:spcAft>
                <a:spcPts val="1200"/>
              </a:spcAft>
              <a:defRPr sz="2000"/>
            </a:lvl1pPr>
            <a:lvl2pPr>
              <a:lnSpc>
                <a:spcPct val="100000"/>
              </a:lnSpc>
              <a:spcBef>
                <a:spcPts val="600"/>
              </a:spcBef>
              <a:spcAft>
                <a:spcPts val="1200"/>
              </a:spcAft>
              <a:defRPr sz="1800"/>
            </a:lvl2pPr>
            <a:lvl3pPr>
              <a:lnSpc>
                <a:spcPct val="100000"/>
              </a:lnSpc>
              <a:spcBef>
                <a:spcPts val="600"/>
              </a:spcBef>
              <a:spcAft>
                <a:spcPts val="1200"/>
              </a:spcAft>
              <a:defRPr sz="1600"/>
            </a:lvl3pPr>
            <a:lvl4pPr>
              <a:lnSpc>
                <a:spcPct val="100000"/>
              </a:lnSpc>
              <a:spcBef>
                <a:spcPts val="600"/>
              </a:spcBef>
              <a:spcAft>
                <a:spcPts val="1200"/>
              </a:spcAft>
              <a:defRPr sz="1400"/>
            </a:lvl4pPr>
            <a:lvl5pPr>
              <a:lnSpc>
                <a:spcPct val="100000"/>
              </a:lnSpc>
              <a:spcBef>
                <a:spcPts val="600"/>
              </a:spcBef>
              <a:spcAft>
                <a:spcPts val="1200"/>
              </a:spcAft>
              <a:defRPr sz="14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Picture Placeholder 5">
            <a:extLst>
              <a:ext uri="{FF2B5EF4-FFF2-40B4-BE49-F238E27FC236}">
                <a16:creationId xmlns:a16="http://schemas.microsoft.com/office/drawing/2014/main" id="{B8B70107-5AE5-7117-0F14-6BF9DD30CBFF}"/>
              </a:ext>
            </a:extLst>
          </p:cNvPr>
          <p:cNvSpPr>
            <a:spLocks noGrp="1"/>
          </p:cNvSpPr>
          <p:nvPr>
            <p:ph type="pic" sz="quarter" idx="11"/>
          </p:nvPr>
        </p:nvSpPr>
        <p:spPr>
          <a:xfrm>
            <a:off x="5916613" y="835025"/>
            <a:ext cx="5575300" cy="6030913"/>
          </a:xfrm>
        </p:spPr>
        <p:txBody>
          <a:bodyPr/>
          <a:lstStyle>
            <a:lvl1pPr marL="0" indent="0" algn="ctr">
              <a:buNone/>
              <a:defRPr/>
            </a:lvl1pPr>
          </a:lstStyle>
          <a:p>
            <a:r>
              <a:rPr lang="en-US"/>
              <a:t>Click icon to add picture</a:t>
            </a:r>
          </a:p>
        </p:txBody>
      </p:sp>
    </p:spTree>
    <p:extLst>
      <p:ext uri="{BB962C8B-B14F-4D97-AF65-F5344CB8AC3E}">
        <p14:creationId xmlns:p14="http://schemas.microsoft.com/office/powerpoint/2010/main" val="278457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s 2">
    <p:bg>
      <p:bgPr>
        <a:solidFill>
          <a:schemeClr val="tx1"/>
        </a:solidFill>
        <a:effectLst/>
      </p:bgPr>
    </p:bg>
    <p:spTree>
      <p:nvGrpSpPr>
        <p:cNvPr id="1" name=""/>
        <p:cNvGrpSpPr/>
        <p:nvPr/>
      </p:nvGrpSpPr>
      <p:grpSpPr>
        <a:xfrm>
          <a:off x="0" y="0"/>
          <a:ext cx="0" cy="0"/>
          <a:chOff x="0" y="0"/>
          <a:chExt cx="0" cy="0"/>
        </a:xfrm>
      </p:grpSpPr>
      <p:sp>
        <p:nvSpPr>
          <p:cNvPr id="6" name="Freeform: Shape 20">
            <a:extLst>
              <a:ext uri="{FF2B5EF4-FFF2-40B4-BE49-F238E27FC236}">
                <a16:creationId xmlns:a16="http://schemas.microsoft.com/office/drawing/2014/main" id="{F6276F98-083C-C436-D4E0-BB6B1D617837}"/>
              </a:ext>
              <a:ext uri="{C183D7F6-B498-43B3-948B-1728B52AA6E4}">
                <adec:decorative xmlns:adec="http://schemas.microsoft.com/office/drawing/2017/decorative" val="1"/>
              </a:ext>
            </a:extLst>
          </p:cNvPr>
          <p:cNvSpPr/>
          <p:nvPr userDrawn="1"/>
        </p:nvSpPr>
        <p:spPr>
          <a:xfrm>
            <a:off x="0" y="3810562"/>
            <a:ext cx="3505512" cy="3047438"/>
          </a:xfrm>
          <a:custGeom>
            <a:avLst/>
            <a:gdLst>
              <a:gd name="connsiteX0" fmla="*/ 140070 w 3505512"/>
              <a:gd name="connsiteY0" fmla="*/ 84 h 3047438"/>
              <a:gd name="connsiteX1" fmla="*/ 378078 w 3505512"/>
              <a:gd name="connsiteY1" fmla="*/ 26868 h 3047438"/>
              <a:gd name="connsiteX2" fmla="*/ 2124544 w 3505512"/>
              <a:gd name="connsiteY2" fmla="*/ 1868599 h 3047438"/>
              <a:gd name="connsiteX3" fmla="*/ 3503411 w 3505512"/>
              <a:gd name="connsiteY3" fmla="*/ 3038169 h 3047438"/>
              <a:gd name="connsiteX4" fmla="*/ 3505512 w 3505512"/>
              <a:gd name="connsiteY4" fmla="*/ 3047438 h 3047438"/>
              <a:gd name="connsiteX5" fmla="*/ 0 w 3505512"/>
              <a:gd name="connsiteY5" fmla="*/ 3047438 h 3047438"/>
              <a:gd name="connsiteX6" fmla="*/ 0 w 3505512"/>
              <a:gd name="connsiteY6" fmla="*/ 9356 h 3047438"/>
              <a:gd name="connsiteX7" fmla="*/ 32906 w 3505512"/>
              <a:gd name="connsiteY7" fmla="*/ 4358 h 3047438"/>
              <a:gd name="connsiteX8" fmla="*/ 140070 w 3505512"/>
              <a:gd name="connsiteY8" fmla="*/ 84 h 304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5512" h="3047438">
                <a:moveTo>
                  <a:pt x="140070" y="84"/>
                </a:moveTo>
                <a:cubicBezTo>
                  <a:pt x="214085" y="1007"/>
                  <a:pt x="293301" y="9629"/>
                  <a:pt x="378078" y="26868"/>
                </a:cubicBezTo>
                <a:cubicBezTo>
                  <a:pt x="1074806" y="168586"/>
                  <a:pt x="1202169" y="1352919"/>
                  <a:pt x="2124544" y="1868599"/>
                </a:cubicBezTo>
                <a:cubicBezTo>
                  <a:pt x="2570800" y="2118122"/>
                  <a:pt x="3301901" y="2354692"/>
                  <a:pt x="3503411" y="3038169"/>
                </a:cubicBezTo>
                <a:lnTo>
                  <a:pt x="3505512" y="3047438"/>
                </a:lnTo>
                <a:lnTo>
                  <a:pt x="0" y="3047438"/>
                </a:lnTo>
                <a:lnTo>
                  <a:pt x="0" y="9356"/>
                </a:lnTo>
                <a:lnTo>
                  <a:pt x="32906" y="4358"/>
                </a:lnTo>
                <a:cubicBezTo>
                  <a:pt x="67357" y="1086"/>
                  <a:pt x="103063" y="-377"/>
                  <a:pt x="140070" y="84"/>
                </a:cubicBezTo>
                <a:close/>
              </a:path>
            </a:pathLst>
          </a:custGeom>
          <a:solidFill>
            <a:schemeClr val="accent5"/>
          </a:solidFill>
          <a:ln w="2225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‹N›</a:t>
            </a:fld>
            <a:endParaRPr lang="en-US"/>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2687333" y="2377871"/>
            <a:ext cx="4292202"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0">
            <a:extLst>
              <a:ext uri="{FF2B5EF4-FFF2-40B4-BE49-F238E27FC236}">
                <a16:creationId xmlns:a16="http://schemas.microsoft.com/office/drawing/2014/main" id="{CB9E0096-D944-5245-13D4-92814D4D59C7}"/>
              </a:ext>
            </a:extLst>
          </p:cNvPr>
          <p:cNvSpPr>
            <a:spLocks noGrp="1"/>
          </p:cNvSpPr>
          <p:nvPr>
            <p:ph sz="quarter" idx="11" hasCustomPrompt="1"/>
          </p:nvPr>
        </p:nvSpPr>
        <p:spPr>
          <a:xfrm>
            <a:off x="7318385" y="2377871"/>
            <a:ext cx="4172575" cy="4359402"/>
          </a:xfrm>
        </p:spPr>
        <p:txBody>
          <a:bodyPr>
            <a:normAutofit/>
          </a:bodyPr>
          <a:lstStyle>
            <a:lvl1pPr marL="0" indent="0">
              <a:lnSpc>
                <a:spcPct val="100000"/>
              </a:lnSpc>
              <a:spcBef>
                <a:spcPts val="600"/>
              </a:spcBef>
              <a:spcAft>
                <a:spcPts val="1200"/>
              </a:spcAft>
              <a:buNone/>
              <a:defRPr sz="2000"/>
            </a:lvl1pPr>
            <a:lvl2pPr marL="457200" indent="0">
              <a:lnSpc>
                <a:spcPct val="100000"/>
              </a:lnSpc>
              <a:spcBef>
                <a:spcPts val="600"/>
              </a:spcBef>
              <a:spcAft>
                <a:spcPts val="1200"/>
              </a:spcAft>
              <a:buNone/>
              <a:defRPr sz="1800"/>
            </a:lvl2pPr>
            <a:lvl3pPr marL="914400" indent="0">
              <a:lnSpc>
                <a:spcPct val="100000"/>
              </a:lnSpc>
              <a:spcBef>
                <a:spcPts val="600"/>
              </a:spcBef>
              <a:spcAft>
                <a:spcPts val="1200"/>
              </a:spcAft>
              <a:buNone/>
              <a:defRPr sz="1600"/>
            </a:lvl3pPr>
            <a:lvl4pPr marL="1371600" indent="0">
              <a:lnSpc>
                <a:spcPct val="100000"/>
              </a:lnSpc>
              <a:spcBef>
                <a:spcPts val="600"/>
              </a:spcBef>
              <a:spcAft>
                <a:spcPts val="1200"/>
              </a:spcAft>
              <a:buNone/>
              <a:defRPr sz="1400"/>
            </a:lvl4pPr>
            <a:lvl5pPr marL="1828800" indent="0">
              <a:lnSpc>
                <a:spcPct val="100000"/>
              </a:lnSpc>
              <a:spcBef>
                <a:spcPts val="600"/>
              </a:spcBef>
              <a:spcAft>
                <a:spcPts val="1200"/>
              </a:spcAft>
              <a:buNone/>
              <a:defRPr sz="14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926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Table">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FBD2995-6344-0C11-3D12-6B4C7A5F228C}"/>
              </a:ext>
              <a:ext uri="{C183D7F6-B498-43B3-948B-1728B52AA6E4}">
                <adec:decorative xmlns:adec="http://schemas.microsoft.com/office/drawing/2017/decorative" val="1"/>
              </a:ext>
            </a:extLst>
          </p:cNvPr>
          <p:cNvCxnSpPr>
            <a:cxnSpLocks/>
          </p:cNvCxnSpPr>
          <p:nvPr userDrawn="1"/>
        </p:nvCxnSpPr>
        <p:spPr>
          <a:xfrm>
            <a:off x="5921979" y="834643"/>
            <a:ext cx="55689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Block Arc 8">
            <a:extLst>
              <a:ext uri="{FF2B5EF4-FFF2-40B4-BE49-F238E27FC236}">
                <a16:creationId xmlns:a16="http://schemas.microsoft.com/office/drawing/2014/main" id="{1CA7618C-E262-114D-F36B-190A5C994B08}"/>
              </a:ext>
              <a:ext uri="{C183D7F6-B498-43B3-948B-1728B52AA6E4}">
                <adec:decorative xmlns:adec="http://schemas.microsoft.com/office/drawing/2017/decorative" val="1"/>
              </a:ext>
            </a:extLst>
          </p:cNvPr>
          <p:cNvSpPr/>
          <p:nvPr userDrawn="1"/>
        </p:nvSpPr>
        <p:spPr>
          <a:xfrm rot="10800000">
            <a:off x="5921979" y="188942"/>
            <a:ext cx="348041" cy="348041"/>
          </a:xfrm>
          <a:prstGeom prst="blockArc">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itle Placeholder 1">
            <a:extLst>
              <a:ext uri="{FF2B5EF4-FFF2-40B4-BE49-F238E27FC236}">
                <a16:creationId xmlns:a16="http://schemas.microsoft.com/office/drawing/2014/main" id="{A49B6E6B-2A0F-CE8A-E5C4-DD990D43D35E}"/>
              </a:ext>
            </a:extLst>
          </p:cNvPr>
          <p:cNvSpPr>
            <a:spLocks noGrp="1"/>
          </p:cNvSpPr>
          <p:nvPr>
            <p:ph type="title" hasCustomPrompt="1"/>
          </p:nvPr>
        </p:nvSpPr>
        <p:spPr>
          <a:xfrm>
            <a:off x="699372" y="536983"/>
            <a:ext cx="4987598" cy="1806163"/>
          </a:xfrm>
          <a:prstGeom prst="rect">
            <a:avLst/>
          </a:prstGeom>
        </p:spPr>
        <p:txBody>
          <a:bodyPr vert="horz" lIns="0" tIns="45720" rIns="91440" bIns="45720" rtlCol="0" anchor="t">
            <a:noAutofit/>
          </a:bodyPr>
          <a:lstStyle>
            <a:lvl1pPr>
              <a:defRPr sz="3200" spc="300" baseline="0"/>
            </a:lvl1pPr>
          </a:lstStyle>
          <a:p>
            <a:r>
              <a:rPr lang="en-US"/>
              <a:t>Click to add title</a:t>
            </a:r>
          </a:p>
        </p:txBody>
      </p:sp>
      <p:sp>
        <p:nvSpPr>
          <p:cNvPr id="7" name="Footer Placeholder 4">
            <a:extLst>
              <a:ext uri="{FF2B5EF4-FFF2-40B4-BE49-F238E27FC236}">
                <a16:creationId xmlns:a16="http://schemas.microsoft.com/office/drawing/2014/main" id="{C2F7C452-F8B7-9780-039C-30CEF6E838BD}"/>
              </a:ext>
            </a:extLst>
          </p:cNvPr>
          <p:cNvSpPr>
            <a:spLocks noGrp="1"/>
          </p:cNvSpPr>
          <p:nvPr>
            <p:ph type="ftr" sz="quarter" idx="3"/>
          </p:nvPr>
        </p:nvSpPr>
        <p:spPr>
          <a:xfrm>
            <a:off x="6594050" y="155448"/>
            <a:ext cx="4164972" cy="471672"/>
          </a:xfrm>
          <a:prstGeom prst="rect">
            <a:avLst/>
          </a:prstGeom>
        </p:spPr>
        <p:txBody>
          <a:bodyPr vert="horz" lIns="0" tIns="45720" rIns="91440" bIns="45720" rtlCol="0" anchor="b"/>
          <a:lstStyle>
            <a:lvl1pPr algn="r">
              <a:defRPr sz="1200" spc="300">
                <a:solidFill>
                  <a:schemeClr val="bg1"/>
                </a:solidFill>
                <a:latin typeface="+mn-lt"/>
              </a:defRPr>
            </a:lvl1pPr>
          </a:lstStyle>
          <a:p>
            <a:r>
              <a:rPr lang="en-US"/>
              <a:t>PRESENTATION TITLE</a:t>
            </a:r>
          </a:p>
        </p:txBody>
      </p:sp>
      <p:sp>
        <p:nvSpPr>
          <p:cNvPr id="8" name="Slide Number Placeholder 5">
            <a:extLst>
              <a:ext uri="{FF2B5EF4-FFF2-40B4-BE49-F238E27FC236}">
                <a16:creationId xmlns:a16="http://schemas.microsoft.com/office/drawing/2014/main" id="{DCA2FC66-19AF-2F4C-EFFA-F968C93546DA}"/>
              </a:ext>
            </a:extLst>
          </p:cNvPr>
          <p:cNvSpPr>
            <a:spLocks noGrp="1"/>
          </p:cNvSpPr>
          <p:nvPr>
            <p:ph type="sldNum" sz="quarter" idx="4"/>
          </p:nvPr>
        </p:nvSpPr>
        <p:spPr>
          <a:xfrm>
            <a:off x="11142921" y="155448"/>
            <a:ext cx="348039" cy="471672"/>
          </a:xfrm>
          <a:prstGeom prst="rect">
            <a:avLst/>
          </a:prstGeom>
        </p:spPr>
        <p:txBody>
          <a:bodyPr vert="horz" lIns="0" tIns="45720" rIns="0" bIns="45720" rtlCol="0" anchor="b"/>
          <a:lstStyle>
            <a:lvl1pPr algn="r">
              <a:defRPr sz="1200" b="1" i="0">
                <a:solidFill>
                  <a:schemeClr val="bg1"/>
                </a:solidFill>
                <a:latin typeface="+mn-lt"/>
              </a:defRPr>
            </a:lvl1pPr>
          </a:lstStyle>
          <a:p>
            <a:fld id="{6D22F896-40B5-4ADD-8801-0D06FADFA095}" type="slidenum">
              <a:rPr lang="en-US" smtClean="0"/>
              <a:pPr/>
              <a:t>‹N›</a:t>
            </a:fld>
            <a:endParaRPr lang="en-US"/>
          </a:p>
        </p:txBody>
      </p:sp>
      <p:sp>
        <p:nvSpPr>
          <p:cNvPr id="11" name="Content Placeholder 10">
            <a:extLst>
              <a:ext uri="{FF2B5EF4-FFF2-40B4-BE49-F238E27FC236}">
                <a16:creationId xmlns:a16="http://schemas.microsoft.com/office/drawing/2014/main" id="{6ED64F80-2CCD-28E9-12D1-CFA0E295299B}"/>
              </a:ext>
            </a:extLst>
          </p:cNvPr>
          <p:cNvSpPr>
            <a:spLocks noGrp="1"/>
          </p:cNvSpPr>
          <p:nvPr>
            <p:ph sz="quarter" idx="10" hasCustomPrompt="1"/>
          </p:nvPr>
        </p:nvSpPr>
        <p:spPr>
          <a:xfrm>
            <a:off x="680323" y="2366300"/>
            <a:ext cx="3536078" cy="3588330"/>
          </a:xfrm>
        </p:spPr>
        <p:txBody>
          <a:bodyPr>
            <a:normAutofit/>
          </a:bodyPr>
          <a:lstStyle>
            <a:lvl1pPr marL="228600" indent="-228600">
              <a:lnSpc>
                <a:spcPct val="90000"/>
              </a:lnSpc>
              <a:spcBef>
                <a:spcPts val="1000"/>
              </a:spcBef>
              <a:spcAft>
                <a:spcPts val="0"/>
              </a:spcAft>
              <a:buFont typeface="Arial" panose="020B0604020202020204" pitchFamily="34" charset="0"/>
              <a:buChar char="•"/>
              <a:defRPr sz="2000"/>
            </a:lvl1pPr>
            <a:lvl2pPr marL="742950" indent="-285750">
              <a:lnSpc>
                <a:spcPct val="90000"/>
              </a:lnSpc>
              <a:spcBef>
                <a:spcPts val="1000"/>
              </a:spcBef>
              <a:spcAft>
                <a:spcPts val="0"/>
              </a:spcAft>
              <a:buFont typeface="Arial" panose="020B0604020202020204" pitchFamily="34" charset="0"/>
              <a:buChar char="•"/>
              <a:defRPr sz="1800"/>
            </a:lvl2pPr>
            <a:lvl3pPr marL="1200150" indent="-285750">
              <a:lnSpc>
                <a:spcPct val="90000"/>
              </a:lnSpc>
              <a:spcBef>
                <a:spcPts val="1000"/>
              </a:spcBef>
              <a:spcAft>
                <a:spcPts val="0"/>
              </a:spcAft>
              <a:buFont typeface="Arial" panose="020B0604020202020204" pitchFamily="34" charset="0"/>
              <a:buChar char="•"/>
              <a:defRPr sz="1600"/>
            </a:lvl3pPr>
            <a:lvl4pPr marL="1657350" indent="-285750">
              <a:lnSpc>
                <a:spcPct val="90000"/>
              </a:lnSpc>
              <a:spcBef>
                <a:spcPts val="1000"/>
              </a:spcBef>
              <a:spcAft>
                <a:spcPts val="0"/>
              </a:spcAft>
              <a:buFont typeface="Arial" panose="020B0604020202020204" pitchFamily="34" charset="0"/>
              <a:buChar char="•"/>
              <a:defRPr sz="1400"/>
            </a:lvl4pPr>
            <a:lvl5pPr marL="2114550" indent="-285750">
              <a:lnSpc>
                <a:spcPct val="90000"/>
              </a:lnSpc>
              <a:spcBef>
                <a:spcPts val="1000"/>
              </a:spcBef>
              <a:spcAft>
                <a:spcPts val="0"/>
              </a:spcAft>
              <a:buFont typeface="Arial" panose="020B0604020202020204" pitchFamily="34" charset="0"/>
              <a:buChar char="•"/>
              <a:defRPr sz="14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2" name="Table Placeholder 11">
            <a:extLst>
              <a:ext uri="{FF2B5EF4-FFF2-40B4-BE49-F238E27FC236}">
                <a16:creationId xmlns:a16="http://schemas.microsoft.com/office/drawing/2014/main" id="{23945778-2B6F-930D-51C8-417685BC4E19}"/>
              </a:ext>
            </a:extLst>
          </p:cNvPr>
          <p:cNvSpPr>
            <a:spLocks noGrp="1"/>
          </p:cNvSpPr>
          <p:nvPr>
            <p:ph type="tbl" sz="quarter" idx="11"/>
          </p:nvPr>
        </p:nvSpPr>
        <p:spPr>
          <a:xfrm>
            <a:off x="4673600" y="2366300"/>
            <a:ext cx="6816725" cy="3587750"/>
          </a:xfrm>
        </p:spPr>
        <p:txBody>
          <a:bodyPr/>
          <a:lstStyle>
            <a:lvl1pPr>
              <a:defRPr/>
            </a:lvl1pPr>
          </a:lstStyle>
          <a:p>
            <a:r>
              <a:rPr lang="en-US"/>
              <a:t>Click icon to add table</a:t>
            </a:r>
          </a:p>
        </p:txBody>
      </p:sp>
    </p:spTree>
    <p:extLst>
      <p:ext uri="{BB962C8B-B14F-4D97-AF65-F5344CB8AC3E}">
        <p14:creationId xmlns:p14="http://schemas.microsoft.com/office/powerpoint/2010/main" val="1253627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bg1"/>
                </a:solidFill>
                <a:latin typeface="+mn-lt"/>
              </a:defRPr>
            </a:lvl1pPr>
          </a:lstStyle>
          <a:p>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bg1"/>
                </a:solidFill>
                <a:latin typeface="+mn-lt"/>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bg1"/>
                </a:solidFill>
                <a:latin typeface="+mn-lt"/>
              </a:defRPr>
            </a:lvl1pPr>
          </a:lstStyle>
          <a:p>
            <a:fld id="{6D22F896-40B5-4ADD-8801-0D06FADFA095}" type="slidenum">
              <a:rPr lang="en-US" smtClean="0"/>
              <a:pPr/>
              <a:t>‹N›</a:t>
            </a:fld>
            <a:endParaRPr lang="en-US"/>
          </a:p>
        </p:txBody>
      </p:sp>
    </p:spTree>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70" r:id="rId14"/>
    <p:sldLayoutId id="2147483669" r:id="rId15"/>
  </p:sldLayoutIdLst>
  <p:hf hdr="0" dt="0"/>
  <p:txStyles>
    <p:titleStyle>
      <a:lvl1pPr algn="l" defTabSz="914400" rtl="0" eaLnBrk="1" latinLnBrk="0" hangingPunct="1">
        <a:lnSpc>
          <a:spcPct val="90000"/>
        </a:lnSpc>
        <a:spcBef>
          <a:spcPct val="0"/>
        </a:spcBef>
        <a:buNone/>
        <a:defRPr sz="3600"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12DB-62CB-A384-9219-BA28D4BC0995}"/>
              </a:ext>
            </a:extLst>
          </p:cNvPr>
          <p:cNvSpPr>
            <a:spLocks noGrp="1"/>
          </p:cNvSpPr>
          <p:nvPr>
            <p:ph type="title"/>
          </p:nvPr>
        </p:nvSpPr>
        <p:spPr>
          <a:xfrm>
            <a:off x="1838563" y="997163"/>
            <a:ext cx="8525037" cy="4622329"/>
          </a:xfrm>
        </p:spPr>
        <p:txBody>
          <a:bodyPr/>
          <a:lstStyle/>
          <a:p>
            <a:r>
              <a:rPr lang="en-US" b="1">
                <a:latin typeface="Century Gothic"/>
                <a:ea typeface="+mj-lt"/>
                <a:cs typeface="+mj-lt"/>
              </a:rPr>
              <a:t>Visual Analytics Project</a:t>
            </a:r>
            <a:br>
              <a:rPr lang="en-US">
                <a:ea typeface="+mj-lt"/>
                <a:cs typeface="+mj-lt"/>
              </a:rPr>
            </a:br>
            <a:endParaRPr lang="it-IT" sz="3600"/>
          </a:p>
          <a:p>
            <a:r>
              <a:rPr lang="en-US" sz="1800">
                <a:ea typeface="+mj-lt"/>
                <a:cs typeface="+mj-lt"/>
              </a:rPr>
              <a:t>Master Degree </a:t>
            </a:r>
            <a:br>
              <a:rPr lang="en-US" sz="1800">
                <a:ea typeface="+mj-lt"/>
                <a:cs typeface="+mj-lt"/>
              </a:rPr>
            </a:br>
            <a:r>
              <a:rPr lang="en-US" sz="1800">
                <a:ea typeface="+mj-lt"/>
                <a:cs typeface="+mj-lt"/>
              </a:rPr>
              <a:t>Engineering in Computer Science</a:t>
            </a:r>
            <a:br>
              <a:rPr lang="en-US" sz="1800">
                <a:ea typeface="+mj-lt"/>
                <a:cs typeface="+mj-lt"/>
              </a:rPr>
            </a:br>
            <a:endParaRPr lang="en-US" sz="1800">
              <a:ea typeface="+mj-lt"/>
              <a:cs typeface="+mj-lt"/>
            </a:endParaRPr>
          </a:p>
          <a:p>
            <a:r>
              <a:rPr lang="en-US" sz="1800">
                <a:ea typeface="+mj-lt"/>
                <a:cs typeface="+mj-lt"/>
              </a:rPr>
              <a:t>Sapienza University of Rome</a:t>
            </a:r>
            <a:endParaRPr lang="en-US" sz="1800"/>
          </a:p>
          <a:p>
            <a:r>
              <a:rPr lang="en-US" sz="1800">
                <a:ea typeface="+mj-lt"/>
                <a:cs typeface="+mj-lt"/>
              </a:rPr>
              <a:t>A.Y. 2024-2025</a:t>
            </a:r>
            <a:endParaRPr lang="en-US" sz="1800"/>
          </a:p>
        </p:txBody>
      </p:sp>
      <p:sp>
        <p:nvSpPr>
          <p:cNvPr id="3" name="CasellaDiTesto 2">
            <a:extLst>
              <a:ext uri="{FF2B5EF4-FFF2-40B4-BE49-F238E27FC236}">
                <a16:creationId xmlns:a16="http://schemas.microsoft.com/office/drawing/2014/main" id="{2202D8B0-0A14-A7F3-0A70-B9846F0BB41B}"/>
              </a:ext>
            </a:extLst>
          </p:cNvPr>
          <p:cNvSpPr txBox="1"/>
          <p:nvPr/>
        </p:nvSpPr>
        <p:spPr>
          <a:xfrm>
            <a:off x="2456180" y="5624138"/>
            <a:ext cx="72898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2000"/>
              <a:t>Davide Fortunato 1936575 – Davide </a:t>
            </a:r>
            <a:r>
              <a:rPr lang="it-IT" sz="2000" err="1"/>
              <a:t>Mazzatenta</a:t>
            </a:r>
            <a:r>
              <a:rPr lang="it-IT" sz="2000"/>
              <a:t> 2140428  </a:t>
            </a:r>
          </a:p>
        </p:txBody>
      </p:sp>
    </p:spTree>
    <p:extLst>
      <p:ext uri="{BB962C8B-B14F-4D97-AF65-F5344CB8AC3E}">
        <p14:creationId xmlns:p14="http://schemas.microsoft.com/office/powerpoint/2010/main" val="311037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446B6F-C7F9-BB20-B23E-751C57D42073}"/>
              </a:ext>
            </a:extLst>
          </p:cNvPr>
          <p:cNvSpPr>
            <a:spLocks noGrp="1"/>
          </p:cNvSpPr>
          <p:nvPr>
            <p:ph type="title"/>
          </p:nvPr>
        </p:nvSpPr>
        <p:spPr>
          <a:xfrm>
            <a:off x="3457" y="382655"/>
            <a:ext cx="5895713" cy="1186920"/>
          </a:xfrm>
        </p:spPr>
        <p:txBody>
          <a:bodyPr/>
          <a:lstStyle/>
          <a:p>
            <a:pPr algn="ctr"/>
            <a:r>
              <a:rPr lang="en-US" sz="4000" b="1">
                <a:solidFill>
                  <a:schemeClr val="accent3"/>
                </a:solidFill>
              </a:rPr>
              <a:t>SOCCER FIELD </a:t>
            </a:r>
            <a:br>
              <a:rPr lang="en-US" sz="4000" b="1">
                <a:solidFill>
                  <a:schemeClr val="accent3"/>
                </a:solidFill>
              </a:rPr>
            </a:br>
            <a:r>
              <a:rPr lang="en-US" sz="4000" b="1">
                <a:solidFill>
                  <a:schemeClr val="accent3"/>
                </a:solidFill>
              </a:rPr>
              <a:t>LINE UP</a:t>
            </a:r>
            <a:endParaRPr lang="it-IT" sz="4000">
              <a:solidFill>
                <a:schemeClr val="accent3"/>
              </a:solidFill>
            </a:endParaRPr>
          </a:p>
        </p:txBody>
      </p:sp>
      <p:sp>
        <p:nvSpPr>
          <p:cNvPr id="3" name="Slide Number Placeholder 2">
            <a:extLst>
              <a:ext uri="{FF2B5EF4-FFF2-40B4-BE49-F238E27FC236}">
                <a16:creationId xmlns:a16="http://schemas.microsoft.com/office/drawing/2014/main" id="{047E480A-9D16-B69D-A4C7-539066CB715A}"/>
              </a:ext>
            </a:extLst>
          </p:cNvPr>
          <p:cNvSpPr>
            <a:spLocks noGrp="1"/>
          </p:cNvSpPr>
          <p:nvPr>
            <p:ph type="sldNum" sz="quarter" idx="4"/>
          </p:nvPr>
        </p:nvSpPr>
        <p:spPr/>
        <p:txBody>
          <a:bodyPr/>
          <a:lstStyle/>
          <a:p>
            <a:fld id="{6D22F896-40B5-4ADD-8801-0D06FADFA095}" type="slidenum">
              <a:rPr lang="en-US" smtClean="0"/>
              <a:pPr/>
              <a:t>10</a:t>
            </a:fld>
            <a:endParaRPr lang="en-US"/>
          </a:p>
        </p:txBody>
      </p:sp>
      <p:sp>
        <p:nvSpPr>
          <p:cNvPr id="10" name="Segnaposto testo 9">
            <a:extLst>
              <a:ext uri="{FF2B5EF4-FFF2-40B4-BE49-F238E27FC236}">
                <a16:creationId xmlns:a16="http://schemas.microsoft.com/office/drawing/2014/main" id="{C8E9AF83-FF73-205D-1C0D-581214C5C6D0}"/>
              </a:ext>
            </a:extLst>
          </p:cNvPr>
          <p:cNvSpPr>
            <a:spLocks noGrp="1"/>
          </p:cNvSpPr>
          <p:nvPr>
            <p:ph type="body" sz="quarter" idx="11"/>
          </p:nvPr>
        </p:nvSpPr>
        <p:spPr>
          <a:xfrm>
            <a:off x="5377725" y="1992052"/>
            <a:ext cx="6430902" cy="4081923"/>
          </a:xfrm>
        </p:spPr>
        <p:txBody>
          <a:bodyPr vert="horz" lIns="91440" tIns="45720" rIns="91440" bIns="45720" rtlCol="0" anchor="t">
            <a:noAutofit/>
          </a:bodyPr>
          <a:lstStyle/>
          <a:p>
            <a:pPr marL="342900" indent="-342900">
              <a:buChar char="•"/>
            </a:pPr>
            <a:r>
              <a:rPr lang="it-IT" sz="2400" b="0" err="1"/>
              <a:t>Represents</a:t>
            </a:r>
            <a:r>
              <a:rPr lang="it-IT" sz="2400" b="0"/>
              <a:t> </a:t>
            </a:r>
            <a:r>
              <a:rPr lang="it-IT" sz="2400" b="0" err="1"/>
              <a:t>every</a:t>
            </a:r>
            <a:r>
              <a:rPr lang="it-IT" sz="2400" b="0"/>
              <a:t> </a:t>
            </a:r>
            <a:r>
              <a:rPr lang="it-IT" sz="2400" b="0" err="1"/>
              <a:t>possible</a:t>
            </a:r>
            <a:r>
              <a:rPr lang="it-IT" sz="2400" b="0"/>
              <a:t> </a:t>
            </a:r>
            <a:r>
              <a:rPr lang="it-IT" sz="2400" b="0" err="1"/>
              <a:t>role</a:t>
            </a:r>
            <a:r>
              <a:rPr lang="it-IT" sz="2400" b="0"/>
              <a:t> in FC 25 (15)</a:t>
            </a:r>
          </a:p>
          <a:p>
            <a:pPr marL="342900" indent="-342900">
              <a:buChar char="•"/>
            </a:pPr>
            <a:r>
              <a:rPr lang="it-IT" sz="2400" b="0" err="1">
                <a:ea typeface="+mn-lt"/>
                <a:cs typeface="+mn-lt"/>
              </a:rPr>
              <a:t>Uses</a:t>
            </a:r>
            <a:r>
              <a:rPr lang="it-IT" sz="2400" b="0">
                <a:ea typeface="+mn-lt"/>
                <a:cs typeface="+mn-lt"/>
              </a:rPr>
              <a:t> a qualitative colorBrewer2 palette for </a:t>
            </a:r>
            <a:r>
              <a:rPr lang="it-IT" sz="2400" b="0" err="1">
                <a:ea typeface="+mn-lt"/>
                <a:cs typeface="+mn-lt"/>
              </a:rPr>
              <a:t>each</a:t>
            </a:r>
            <a:r>
              <a:rPr lang="it-IT" sz="2400" b="0">
                <a:ea typeface="+mn-lt"/>
                <a:cs typeface="+mn-lt"/>
              </a:rPr>
              <a:t> major </a:t>
            </a:r>
            <a:r>
              <a:rPr lang="it-IT" sz="2400" b="0" err="1">
                <a:ea typeface="+mn-lt"/>
                <a:cs typeface="+mn-lt"/>
              </a:rPr>
              <a:t>role</a:t>
            </a:r>
            <a:endParaRPr lang="it-IT" sz="2400" b="0">
              <a:ea typeface="+mn-lt"/>
              <a:cs typeface="+mn-lt"/>
            </a:endParaRPr>
          </a:p>
          <a:p>
            <a:pPr marL="342900" indent="-342900">
              <a:buChar char="•"/>
            </a:pPr>
            <a:r>
              <a:rPr lang="it-IT" sz="2400" b="0" err="1"/>
              <a:t>Allows</a:t>
            </a:r>
            <a:r>
              <a:rPr lang="it-IT" sz="2400" b="0"/>
              <a:t> to filter </a:t>
            </a:r>
            <a:r>
              <a:rPr lang="it-IT" sz="2400" b="0" err="1"/>
              <a:t>scatterplot</a:t>
            </a:r>
            <a:r>
              <a:rPr lang="it-IT" sz="2400" b="0"/>
              <a:t> </a:t>
            </a:r>
            <a:r>
              <a:rPr lang="it-IT" sz="2400" b="0" err="1"/>
              <a:t>based</a:t>
            </a:r>
            <a:r>
              <a:rPr lang="it-IT" sz="2400" b="0"/>
              <a:t> on </a:t>
            </a:r>
            <a:r>
              <a:rPr lang="it-IT" sz="2400" b="0" err="1"/>
              <a:t>role</a:t>
            </a:r>
            <a:r>
              <a:rPr lang="it-IT" sz="2400" b="0"/>
              <a:t> </a:t>
            </a:r>
            <a:r>
              <a:rPr lang="it-IT" sz="2400" b="0" err="1"/>
              <a:t>selection</a:t>
            </a:r>
            <a:endParaRPr lang="it-IT" sz="2400" b="0"/>
          </a:p>
          <a:p>
            <a:pPr marL="342900" indent="-342900">
              <a:buChar char="•"/>
            </a:pPr>
            <a:r>
              <a:rPr lang="it-IT" sz="2400" b="0"/>
              <a:t>"Reset Filter" </a:t>
            </a:r>
            <a:r>
              <a:rPr lang="it-IT" sz="2400" b="0" err="1"/>
              <a:t>button</a:t>
            </a:r>
            <a:r>
              <a:rPr lang="it-IT" sz="2400" b="0"/>
              <a:t> </a:t>
            </a:r>
            <a:r>
              <a:rPr lang="it-IT" sz="2400" b="0" err="1"/>
              <a:t>clears</a:t>
            </a:r>
            <a:r>
              <a:rPr lang="it-IT" sz="2400" b="0"/>
              <a:t> </a:t>
            </a:r>
            <a:r>
              <a:rPr lang="it-IT" sz="2400" b="0" err="1"/>
              <a:t>all</a:t>
            </a:r>
            <a:r>
              <a:rPr lang="it-IT" sz="2400" b="0"/>
              <a:t> </a:t>
            </a:r>
            <a:r>
              <a:rPr lang="it-IT" sz="2400" b="0" err="1"/>
              <a:t>visualization</a:t>
            </a:r>
            <a:r>
              <a:rPr lang="it-IT" sz="2400" b="0"/>
              <a:t> and filters </a:t>
            </a:r>
            <a:r>
              <a:rPr lang="it-IT" sz="2400" b="0" err="1"/>
              <a:t>applied</a:t>
            </a:r>
            <a:endParaRPr lang="it-IT" sz="2400" b="0"/>
          </a:p>
        </p:txBody>
      </p:sp>
      <p:pic>
        <p:nvPicPr>
          <p:cNvPr id="12" name="Segnaposto contenuto 11" descr="Immagine che contiene schermata, diagramma, testo, gioco&#10;&#10;Il contenuto generato dall&amp;#39;intelligenza artificiale potrebbe non essere corretto.">
            <a:extLst>
              <a:ext uri="{FF2B5EF4-FFF2-40B4-BE49-F238E27FC236}">
                <a16:creationId xmlns:a16="http://schemas.microsoft.com/office/drawing/2014/main" id="{1114CC10-7AC7-BE47-D683-7219C30C28D0}"/>
              </a:ext>
            </a:extLst>
          </p:cNvPr>
          <p:cNvPicPr>
            <a:picLocks noGrp="1" noChangeAspect="1"/>
          </p:cNvPicPr>
          <p:nvPr>
            <p:ph sz="quarter" idx="12"/>
          </p:nvPr>
        </p:nvPicPr>
        <p:blipFill>
          <a:blip r:embed="rId3"/>
          <a:stretch>
            <a:fillRect/>
          </a:stretch>
        </p:blipFill>
        <p:spPr>
          <a:xfrm>
            <a:off x="873842" y="1820280"/>
            <a:ext cx="4172645" cy="3486712"/>
          </a:xfrm>
        </p:spPr>
      </p:pic>
    </p:spTree>
    <p:extLst>
      <p:ext uri="{BB962C8B-B14F-4D97-AF65-F5344CB8AC3E}">
        <p14:creationId xmlns:p14="http://schemas.microsoft.com/office/powerpoint/2010/main" val="25486532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3D88751-E16D-C28C-1E09-E8A86CB7C6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C44E332-99BD-E694-A136-8D98EC17108A}"/>
              </a:ext>
            </a:extLst>
          </p:cNvPr>
          <p:cNvSpPr>
            <a:spLocks noGrp="1"/>
          </p:cNvSpPr>
          <p:nvPr>
            <p:ph type="title"/>
          </p:nvPr>
        </p:nvSpPr>
        <p:spPr>
          <a:xfrm>
            <a:off x="4891" y="536984"/>
            <a:ext cx="5913571" cy="646769"/>
          </a:xfrm>
        </p:spPr>
        <p:txBody>
          <a:bodyPr/>
          <a:lstStyle/>
          <a:p>
            <a:pPr algn="ctr"/>
            <a:r>
              <a:rPr lang="en-US" sz="4000" b="1">
                <a:solidFill>
                  <a:schemeClr val="accent3"/>
                </a:solidFill>
              </a:rPr>
              <a:t>SCATTERPLOT</a:t>
            </a:r>
          </a:p>
        </p:txBody>
      </p:sp>
      <p:sp>
        <p:nvSpPr>
          <p:cNvPr id="3" name="Slide Number Placeholder 2">
            <a:extLst>
              <a:ext uri="{FF2B5EF4-FFF2-40B4-BE49-F238E27FC236}">
                <a16:creationId xmlns:a16="http://schemas.microsoft.com/office/drawing/2014/main" id="{432E3552-FC2A-22AA-1FCA-0DA20FDA5EC8}"/>
              </a:ext>
            </a:extLst>
          </p:cNvPr>
          <p:cNvSpPr>
            <a:spLocks noGrp="1"/>
          </p:cNvSpPr>
          <p:nvPr>
            <p:ph type="sldNum" sz="quarter" idx="4"/>
          </p:nvPr>
        </p:nvSpPr>
        <p:spPr/>
        <p:txBody>
          <a:bodyPr/>
          <a:lstStyle/>
          <a:p>
            <a:fld id="{6D22F896-40B5-4ADD-8801-0D06FADFA095}" type="slidenum">
              <a:rPr lang="en-US" smtClean="0"/>
              <a:pPr/>
              <a:t>11</a:t>
            </a:fld>
            <a:endParaRPr lang="en-US"/>
          </a:p>
        </p:txBody>
      </p:sp>
      <p:sp>
        <p:nvSpPr>
          <p:cNvPr id="10" name="Segnaposto testo 9">
            <a:extLst>
              <a:ext uri="{FF2B5EF4-FFF2-40B4-BE49-F238E27FC236}">
                <a16:creationId xmlns:a16="http://schemas.microsoft.com/office/drawing/2014/main" id="{1911280D-CDC0-0BFC-7ED8-8A53C92BC28E}"/>
              </a:ext>
            </a:extLst>
          </p:cNvPr>
          <p:cNvSpPr>
            <a:spLocks noGrp="1"/>
          </p:cNvSpPr>
          <p:nvPr>
            <p:ph type="body" sz="quarter" idx="11"/>
          </p:nvPr>
        </p:nvSpPr>
        <p:spPr>
          <a:xfrm>
            <a:off x="6092540" y="1545749"/>
            <a:ext cx="5716087" cy="4951067"/>
          </a:xfrm>
        </p:spPr>
        <p:txBody>
          <a:bodyPr vert="horz" lIns="91440" tIns="45720" rIns="91440" bIns="45720" rtlCol="0" anchor="t">
            <a:noAutofit/>
          </a:bodyPr>
          <a:lstStyle/>
          <a:p>
            <a:pPr marL="342900" indent="-342900">
              <a:buChar char="•"/>
            </a:pPr>
            <a:r>
              <a:rPr lang="it-IT" sz="2400" b="0" err="1">
                <a:ea typeface="+mn-lt"/>
                <a:cs typeface="+mn-lt"/>
              </a:rPr>
              <a:t>Represent</a:t>
            </a:r>
            <a:r>
              <a:rPr lang="it-IT" sz="2400" b="0">
                <a:ea typeface="+mn-lt"/>
                <a:cs typeface="+mn-lt"/>
              </a:rPr>
              <a:t> player arrangement </a:t>
            </a:r>
            <a:r>
              <a:rPr lang="it-IT" sz="2400" b="0" err="1">
                <a:ea typeface="+mn-lt"/>
                <a:cs typeface="+mn-lt"/>
              </a:rPr>
              <a:t>based</a:t>
            </a:r>
            <a:r>
              <a:rPr lang="it-IT" sz="2400" b="0">
                <a:ea typeface="+mn-lt"/>
                <a:cs typeface="+mn-lt"/>
              </a:rPr>
              <a:t> on </a:t>
            </a:r>
            <a:r>
              <a:rPr lang="it-IT" sz="2400" b="0" err="1">
                <a:ea typeface="+mn-lt"/>
                <a:cs typeface="+mn-lt"/>
              </a:rPr>
              <a:t>dimensionality</a:t>
            </a:r>
            <a:r>
              <a:rPr lang="it-IT" sz="2400" b="0">
                <a:ea typeface="+mn-lt"/>
                <a:cs typeface="+mn-lt"/>
              </a:rPr>
              <a:t> </a:t>
            </a:r>
            <a:r>
              <a:rPr lang="it-IT" sz="2400" b="0" err="1">
                <a:ea typeface="+mn-lt"/>
                <a:cs typeface="+mn-lt"/>
              </a:rPr>
              <a:t>reduction</a:t>
            </a:r>
            <a:r>
              <a:rPr lang="it-IT" sz="2400" b="0">
                <a:ea typeface="+mn-lt"/>
                <a:cs typeface="+mn-lt"/>
              </a:rPr>
              <a:t> and clustering</a:t>
            </a:r>
          </a:p>
          <a:p>
            <a:pPr marL="342900" indent="-342900">
              <a:buChar char="•"/>
            </a:pPr>
            <a:r>
              <a:rPr lang="it-IT" sz="2400" b="0" err="1">
                <a:ea typeface="+mn-lt"/>
                <a:cs typeface="+mn-lt"/>
              </a:rPr>
              <a:t>Proximity</a:t>
            </a:r>
            <a:r>
              <a:rPr lang="it-IT" sz="2400" b="0">
                <a:ea typeface="+mn-lt"/>
                <a:cs typeface="+mn-lt"/>
              </a:rPr>
              <a:t> </a:t>
            </a:r>
            <a:r>
              <a:rPr lang="it-IT" sz="2400" b="0" err="1">
                <a:ea typeface="+mn-lt"/>
                <a:cs typeface="+mn-lt"/>
              </a:rPr>
              <a:t>indicates</a:t>
            </a:r>
            <a:r>
              <a:rPr lang="it-IT" sz="2400" b="0">
                <a:ea typeface="+mn-lt"/>
                <a:cs typeface="+mn-lt"/>
              </a:rPr>
              <a:t> </a:t>
            </a:r>
            <a:r>
              <a:rPr lang="it-IT" sz="2400" b="0" err="1">
                <a:ea typeface="+mn-lt"/>
                <a:cs typeface="+mn-lt"/>
              </a:rPr>
              <a:t>similarity</a:t>
            </a:r>
            <a:r>
              <a:rPr lang="it-IT" sz="2400" b="0">
                <a:ea typeface="+mn-lt"/>
                <a:cs typeface="+mn-lt"/>
              </a:rPr>
              <a:t> </a:t>
            </a:r>
            <a:r>
              <a:rPr lang="it-IT" sz="2400" b="0" err="1">
                <a:ea typeface="+mn-lt"/>
                <a:cs typeface="+mn-lt"/>
              </a:rPr>
              <a:t>among</a:t>
            </a:r>
            <a:r>
              <a:rPr lang="it-IT" sz="2400" b="0">
                <a:ea typeface="+mn-lt"/>
                <a:cs typeface="+mn-lt"/>
              </a:rPr>
              <a:t> players</a:t>
            </a:r>
          </a:p>
          <a:p>
            <a:pPr marL="342900" indent="-342900">
              <a:buChar char="•"/>
            </a:pPr>
            <a:r>
              <a:rPr lang="it-IT" sz="2400" b="0">
                <a:ea typeface="+mn-lt"/>
                <a:cs typeface="+mn-lt"/>
              </a:rPr>
              <a:t>Clusters are color-</a:t>
            </a:r>
            <a:r>
              <a:rPr lang="it-IT" sz="2400" b="0" err="1">
                <a:ea typeface="+mn-lt"/>
                <a:cs typeface="+mn-lt"/>
              </a:rPr>
              <a:t>coded</a:t>
            </a:r>
            <a:r>
              <a:rPr lang="it-IT" sz="2400" b="0">
                <a:ea typeface="+mn-lt"/>
                <a:cs typeface="+mn-lt"/>
              </a:rPr>
              <a:t> by a standard colorbrewer2 qualitative palette</a:t>
            </a:r>
          </a:p>
          <a:p>
            <a:pPr marL="342900" indent="-342900">
              <a:buChar char="•"/>
            </a:pPr>
            <a:r>
              <a:rPr lang="it-IT" sz="2400" b="0" err="1">
                <a:ea typeface="+mn-lt"/>
                <a:cs typeface="+mn-lt"/>
              </a:rPr>
              <a:t>It</a:t>
            </a:r>
            <a:r>
              <a:rPr lang="it-IT" sz="2400" b="0">
                <a:ea typeface="+mn-lt"/>
                <a:cs typeface="+mn-lt"/>
              </a:rPr>
              <a:t> </a:t>
            </a:r>
            <a:r>
              <a:rPr lang="it-IT" sz="2400" b="0" err="1">
                <a:ea typeface="+mn-lt"/>
                <a:cs typeface="+mn-lt"/>
              </a:rPr>
              <a:t>is</a:t>
            </a:r>
            <a:r>
              <a:rPr lang="it-IT" sz="2400" b="0">
                <a:ea typeface="+mn-lt"/>
                <a:cs typeface="+mn-lt"/>
              </a:rPr>
              <a:t> interactive with </a:t>
            </a:r>
            <a:r>
              <a:rPr lang="it-IT" sz="2400" b="0" err="1">
                <a:ea typeface="+mn-lt"/>
                <a:cs typeface="+mn-lt"/>
              </a:rPr>
              <a:t>all</a:t>
            </a:r>
            <a:r>
              <a:rPr lang="it-IT" sz="2400" b="0">
                <a:ea typeface="+mn-lt"/>
                <a:cs typeface="+mn-lt"/>
              </a:rPr>
              <a:t> the </a:t>
            </a:r>
            <a:r>
              <a:rPr lang="it-IT" sz="2400" b="0" err="1">
                <a:ea typeface="+mn-lt"/>
                <a:cs typeface="+mn-lt"/>
              </a:rPr>
              <a:t>others</a:t>
            </a:r>
            <a:r>
              <a:rPr lang="it-IT" sz="2400" b="0">
                <a:ea typeface="+mn-lt"/>
                <a:cs typeface="+mn-lt"/>
              </a:rPr>
              <a:t> </a:t>
            </a:r>
            <a:r>
              <a:rPr lang="it-IT" sz="2400" b="0" err="1">
                <a:ea typeface="+mn-lt"/>
                <a:cs typeface="+mn-lt"/>
              </a:rPr>
              <a:t>visualizations</a:t>
            </a:r>
            <a:endParaRPr lang="it-IT" sz="2400" b="0">
              <a:ea typeface="+mn-lt"/>
              <a:cs typeface="+mn-lt"/>
            </a:endParaRPr>
          </a:p>
          <a:p>
            <a:pPr marL="342900" indent="-342900">
              <a:buChar char="•"/>
            </a:pPr>
            <a:r>
              <a:rPr lang="it-IT" sz="2400" b="0">
                <a:ea typeface="+mn-lt"/>
                <a:cs typeface="+mn-lt"/>
              </a:rPr>
              <a:t>3 </a:t>
            </a:r>
            <a:r>
              <a:rPr lang="it-IT" sz="2400" b="0" err="1">
                <a:ea typeface="+mn-lt"/>
                <a:cs typeface="+mn-lt"/>
              </a:rPr>
              <a:t>kinds</a:t>
            </a:r>
            <a:r>
              <a:rPr lang="it-IT" sz="2400" b="0">
                <a:ea typeface="+mn-lt"/>
                <a:cs typeface="+mn-lt"/>
              </a:rPr>
              <a:t> of filters: </a:t>
            </a:r>
            <a:r>
              <a:rPr lang="it-IT" sz="2400" b="0" err="1">
                <a:ea typeface="+mn-lt"/>
                <a:cs typeface="+mn-lt"/>
              </a:rPr>
              <a:t>league</a:t>
            </a:r>
            <a:r>
              <a:rPr lang="it-IT" sz="2400" b="0">
                <a:ea typeface="+mn-lt"/>
                <a:cs typeface="+mn-lt"/>
              </a:rPr>
              <a:t>, age, </a:t>
            </a:r>
            <a:r>
              <a:rPr lang="it-IT" sz="2400" b="0" err="1">
                <a:ea typeface="+mn-lt"/>
                <a:cs typeface="+mn-lt"/>
              </a:rPr>
              <a:t>brush</a:t>
            </a:r>
            <a:endParaRPr lang="it-IT" sz="2400" b="0">
              <a:ea typeface="+mn-lt"/>
              <a:cs typeface="+mn-lt"/>
            </a:endParaRPr>
          </a:p>
          <a:p>
            <a:pPr marL="342900" indent="-342900">
              <a:buChar char="•"/>
            </a:pPr>
            <a:r>
              <a:rPr lang="it-IT" sz="2400" b="0">
                <a:ea typeface="+mn-lt"/>
                <a:cs typeface="+mn-lt"/>
              </a:rPr>
              <a:t>Pie chart shows </a:t>
            </a:r>
            <a:r>
              <a:rPr lang="it-IT" sz="2400" b="0" err="1">
                <a:ea typeface="+mn-lt"/>
                <a:cs typeface="+mn-lt"/>
              </a:rPr>
              <a:t>distributions</a:t>
            </a:r>
          </a:p>
        </p:txBody>
      </p:sp>
      <p:pic>
        <p:nvPicPr>
          <p:cNvPr id="6" name="Segnaposto contenuto 5" descr="Immagine che contiene testo, mappa, schermata, diagramma&#10;&#10;Il contenuto generato dall&amp;#39;intelligenza artificiale potrebbe non essere corretto.">
            <a:extLst>
              <a:ext uri="{FF2B5EF4-FFF2-40B4-BE49-F238E27FC236}">
                <a16:creationId xmlns:a16="http://schemas.microsoft.com/office/drawing/2014/main" id="{E5B3BF98-4D11-17F4-3CF1-9A5285016021}"/>
              </a:ext>
            </a:extLst>
          </p:cNvPr>
          <p:cNvPicPr>
            <a:picLocks noGrp="1" noChangeAspect="1"/>
          </p:cNvPicPr>
          <p:nvPr>
            <p:ph sz="quarter" idx="12"/>
          </p:nvPr>
        </p:nvPicPr>
        <p:blipFill>
          <a:blip r:embed="rId3"/>
          <a:stretch>
            <a:fillRect/>
          </a:stretch>
        </p:blipFill>
        <p:spPr>
          <a:xfrm>
            <a:off x="571674" y="1839441"/>
            <a:ext cx="4779590" cy="3187700"/>
          </a:xfrm>
        </p:spPr>
      </p:pic>
    </p:spTree>
    <p:extLst>
      <p:ext uri="{BB962C8B-B14F-4D97-AF65-F5344CB8AC3E}">
        <p14:creationId xmlns:p14="http://schemas.microsoft.com/office/powerpoint/2010/main" val="16287242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A5A844D-16F8-9CA6-C0E7-A88D0E8D88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0CF1ACA-AC9C-AFA3-445B-65DC12E29CAC}"/>
              </a:ext>
            </a:extLst>
          </p:cNvPr>
          <p:cNvSpPr>
            <a:spLocks noGrp="1"/>
          </p:cNvSpPr>
          <p:nvPr>
            <p:ph type="title"/>
          </p:nvPr>
        </p:nvSpPr>
        <p:spPr>
          <a:xfrm>
            <a:off x="-4754" y="536984"/>
            <a:ext cx="5923216" cy="646769"/>
          </a:xfrm>
        </p:spPr>
        <p:txBody>
          <a:bodyPr/>
          <a:lstStyle/>
          <a:p>
            <a:pPr algn="ctr"/>
            <a:r>
              <a:rPr lang="en-US" sz="4000">
                <a:solidFill>
                  <a:schemeClr val="accent5"/>
                </a:solidFill>
              </a:rPr>
              <a:t> </a:t>
            </a:r>
            <a:r>
              <a:rPr lang="en-US" sz="4000"/>
              <a:t> </a:t>
            </a:r>
            <a:r>
              <a:rPr lang="en-US" sz="4000" b="1">
                <a:solidFill>
                  <a:schemeClr val="accent3"/>
                </a:solidFill>
              </a:rPr>
              <a:t>PLAYER PROFILE</a:t>
            </a:r>
            <a:endParaRPr lang="it-IT" sz="4000" b="1">
              <a:solidFill>
                <a:schemeClr val="accent3"/>
              </a:solidFill>
            </a:endParaRPr>
          </a:p>
        </p:txBody>
      </p:sp>
      <p:sp>
        <p:nvSpPr>
          <p:cNvPr id="3" name="Slide Number Placeholder 2">
            <a:extLst>
              <a:ext uri="{FF2B5EF4-FFF2-40B4-BE49-F238E27FC236}">
                <a16:creationId xmlns:a16="http://schemas.microsoft.com/office/drawing/2014/main" id="{00868C2F-D10E-F26D-E216-4725042CBD6D}"/>
              </a:ext>
            </a:extLst>
          </p:cNvPr>
          <p:cNvSpPr>
            <a:spLocks noGrp="1"/>
          </p:cNvSpPr>
          <p:nvPr>
            <p:ph type="sldNum" sz="quarter" idx="4"/>
          </p:nvPr>
        </p:nvSpPr>
        <p:spPr/>
        <p:txBody>
          <a:bodyPr/>
          <a:lstStyle/>
          <a:p>
            <a:fld id="{6D22F896-40B5-4ADD-8801-0D06FADFA095}" type="slidenum">
              <a:rPr lang="en-US" smtClean="0"/>
              <a:pPr/>
              <a:t>12</a:t>
            </a:fld>
            <a:endParaRPr lang="en-US"/>
          </a:p>
        </p:txBody>
      </p:sp>
      <p:sp>
        <p:nvSpPr>
          <p:cNvPr id="10" name="Segnaposto testo 9">
            <a:extLst>
              <a:ext uri="{FF2B5EF4-FFF2-40B4-BE49-F238E27FC236}">
                <a16:creationId xmlns:a16="http://schemas.microsoft.com/office/drawing/2014/main" id="{6A1E56C4-676C-999F-F4ED-4AF5FC2EDEB6}"/>
              </a:ext>
            </a:extLst>
          </p:cNvPr>
          <p:cNvSpPr>
            <a:spLocks noGrp="1"/>
          </p:cNvSpPr>
          <p:nvPr>
            <p:ph type="body" sz="quarter" idx="11"/>
          </p:nvPr>
        </p:nvSpPr>
        <p:spPr>
          <a:xfrm>
            <a:off x="5917486" y="1432479"/>
            <a:ext cx="5716087" cy="4703932"/>
          </a:xfrm>
        </p:spPr>
        <p:txBody>
          <a:bodyPr vert="horz" lIns="91440" tIns="45720" rIns="91440" bIns="45720" rtlCol="0" anchor="t">
            <a:noAutofit/>
          </a:bodyPr>
          <a:lstStyle/>
          <a:p>
            <a:pPr marL="342900" indent="-342900">
              <a:buChar char="•"/>
            </a:pPr>
            <a:r>
              <a:rPr lang="it-IT" sz="2400" b="0">
                <a:ea typeface="+mn-lt"/>
                <a:cs typeface="+mn-lt"/>
              </a:rPr>
              <a:t>Displays a complete player </a:t>
            </a:r>
            <a:r>
              <a:rPr lang="it-IT" sz="2400" b="0" err="1">
                <a:ea typeface="+mn-lt"/>
                <a:cs typeface="+mn-lt"/>
              </a:rPr>
              <a:t>profile</a:t>
            </a:r>
          </a:p>
          <a:p>
            <a:pPr marL="342900" indent="-342900">
              <a:buChar char="•"/>
            </a:pPr>
            <a:endParaRPr lang="it-IT" sz="2400" b="0">
              <a:ea typeface="+mn-lt"/>
              <a:cs typeface="+mn-lt"/>
            </a:endParaRPr>
          </a:p>
          <a:p>
            <a:pPr marL="342900" indent="-342900">
              <a:buChar char="•"/>
            </a:pPr>
            <a:r>
              <a:rPr lang="it-IT" sz="2400" b="0">
                <a:ea typeface="+mn-lt"/>
                <a:cs typeface="+mn-lt"/>
              </a:rPr>
              <a:t>Overall rating, positions, club with </a:t>
            </a:r>
            <a:r>
              <a:rPr lang="it-IT" sz="2400" b="0" err="1">
                <a:ea typeface="+mn-lt"/>
                <a:cs typeface="+mn-lt"/>
              </a:rPr>
              <a:t>its</a:t>
            </a:r>
            <a:r>
              <a:rPr lang="it-IT" sz="2400" b="0">
                <a:ea typeface="+mn-lt"/>
                <a:cs typeface="+mn-lt"/>
              </a:rPr>
              <a:t> logo</a:t>
            </a:r>
          </a:p>
          <a:p>
            <a:pPr marL="342900" indent="-342900">
              <a:buChar char="•"/>
            </a:pPr>
            <a:endParaRPr lang="it-IT" sz="2400" b="0">
              <a:ea typeface="+mn-lt"/>
              <a:cs typeface="+mn-lt"/>
            </a:endParaRPr>
          </a:p>
          <a:p>
            <a:pPr marL="342900" indent="-342900">
              <a:buChar char="•"/>
            </a:pPr>
            <a:r>
              <a:rPr lang="it-IT" sz="2400" b="0">
                <a:ea typeface="+mn-lt"/>
                <a:cs typeface="+mn-lt"/>
              </a:rPr>
              <a:t>Personal and </a:t>
            </a:r>
            <a:r>
              <a:rPr lang="it-IT" sz="2400" b="0" err="1">
                <a:ea typeface="+mn-lt"/>
                <a:cs typeface="+mn-lt"/>
              </a:rPr>
              <a:t>financial</a:t>
            </a:r>
            <a:r>
              <a:rPr lang="it-IT" sz="2400" b="0">
                <a:ea typeface="+mn-lt"/>
                <a:cs typeface="+mn-lt"/>
              </a:rPr>
              <a:t> info</a:t>
            </a:r>
            <a:endParaRPr lang="it-IT">
              <a:ea typeface="+mn-lt"/>
              <a:cs typeface="+mn-lt"/>
            </a:endParaRPr>
          </a:p>
          <a:p>
            <a:pPr marL="342900" indent="-342900">
              <a:buChar char="•"/>
            </a:pPr>
            <a:endParaRPr lang="it-IT" sz="2400" b="0">
              <a:ea typeface="+mn-lt"/>
              <a:cs typeface="+mn-lt"/>
            </a:endParaRPr>
          </a:p>
          <a:p>
            <a:pPr marL="342900" indent="-342900">
              <a:buChar char="•"/>
            </a:pPr>
            <a:r>
              <a:rPr lang="it-IT" sz="2400" b="0">
                <a:ea typeface="+mn-lt"/>
                <a:cs typeface="+mn-lt"/>
              </a:rPr>
              <a:t>Play styles</a:t>
            </a:r>
            <a:endParaRPr lang="it-IT"/>
          </a:p>
          <a:p>
            <a:pPr marL="342900" indent="-342900">
              <a:buChar char="•"/>
            </a:pPr>
            <a:endParaRPr lang="it-IT" sz="2400" b="0">
              <a:ea typeface="+mn-lt"/>
              <a:cs typeface="+mn-lt"/>
            </a:endParaRPr>
          </a:p>
          <a:p>
            <a:pPr marL="342900" indent="-342900">
              <a:buChar char="•"/>
            </a:pPr>
            <a:r>
              <a:rPr lang="it-IT" sz="2400" b="0">
                <a:ea typeface="+mn-lt"/>
                <a:cs typeface="+mn-lt"/>
              </a:rPr>
              <a:t>Top 5 </a:t>
            </a:r>
            <a:r>
              <a:rPr lang="it-IT" sz="2400" b="0" err="1">
                <a:ea typeface="+mn-lt"/>
                <a:cs typeface="+mn-lt"/>
              </a:rPr>
              <a:t>most</a:t>
            </a:r>
            <a:r>
              <a:rPr lang="it-IT" sz="2400" b="0">
                <a:ea typeface="+mn-lt"/>
                <a:cs typeface="+mn-lt"/>
              </a:rPr>
              <a:t> </a:t>
            </a:r>
            <a:r>
              <a:rPr lang="it-IT" sz="2400" b="0" err="1">
                <a:ea typeface="+mn-lt"/>
                <a:cs typeface="+mn-lt"/>
              </a:rPr>
              <a:t>similar</a:t>
            </a:r>
            <a:r>
              <a:rPr lang="it-IT" sz="2400" b="0">
                <a:ea typeface="+mn-lt"/>
                <a:cs typeface="+mn-lt"/>
              </a:rPr>
              <a:t> players </a:t>
            </a:r>
          </a:p>
          <a:p>
            <a:pPr marL="342900" indent="-342900">
              <a:buChar char="•"/>
            </a:pPr>
            <a:endParaRPr lang="it-IT" sz="2400" b="0">
              <a:ea typeface="+mn-lt"/>
              <a:cs typeface="+mn-lt"/>
            </a:endParaRPr>
          </a:p>
        </p:txBody>
      </p:sp>
      <p:pic>
        <p:nvPicPr>
          <p:cNvPr id="7" name="Immagine 6" descr="Immagine che contiene testo, Viso umano, schermata, persona&#10;&#10;Il contenuto generato dall&amp;#39;intelligenza artificiale potrebbe non essere corretto.">
            <a:extLst>
              <a:ext uri="{FF2B5EF4-FFF2-40B4-BE49-F238E27FC236}">
                <a16:creationId xmlns:a16="http://schemas.microsoft.com/office/drawing/2014/main" id="{49D0C432-ED6A-F287-58A4-10EE30580585}"/>
              </a:ext>
            </a:extLst>
          </p:cNvPr>
          <p:cNvPicPr>
            <a:picLocks noChangeAspect="1"/>
          </p:cNvPicPr>
          <p:nvPr/>
        </p:nvPicPr>
        <p:blipFill>
          <a:blip r:embed="rId3"/>
          <a:stretch>
            <a:fillRect/>
          </a:stretch>
        </p:blipFill>
        <p:spPr>
          <a:xfrm>
            <a:off x="1291334" y="1184189"/>
            <a:ext cx="3522067" cy="4705866"/>
          </a:xfrm>
          <a:prstGeom prst="rect">
            <a:avLst/>
          </a:prstGeom>
        </p:spPr>
      </p:pic>
    </p:spTree>
    <p:extLst>
      <p:ext uri="{BB962C8B-B14F-4D97-AF65-F5344CB8AC3E}">
        <p14:creationId xmlns:p14="http://schemas.microsoft.com/office/powerpoint/2010/main" val="2020624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79D2AB8-06B4-997C-BB7A-3B1D3889268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13091A7-C148-BF89-6BED-60A23649BC2C}"/>
              </a:ext>
            </a:extLst>
          </p:cNvPr>
          <p:cNvSpPr>
            <a:spLocks noGrp="1"/>
          </p:cNvSpPr>
          <p:nvPr>
            <p:ph type="title"/>
          </p:nvPr>
        </p:nvSpPr>
        <p:spPr>
          <a:xfrm>
            <a:off x="4892" y="547280"/>
            <a:ext cx="5884635" cy="601380"/>
          </a:xfrm>
        </p:spPr>
        <p:txBody>
          <a:bodyPr/>
          <a:lstStyle/>
          <a:p>
            <a:pPr algn="ctr"/>
            <a:r>
              <a:rPr lang="en-US" sz="4000" b="1">
                <a:solidFill>
                  <a:schemeClr val="accent6"/>
                </a:solidFill>
              </a:rPr>
              <a:t>Bar chart</a:t>
            </a:r>
            <a:endParaRPr lang="it-IT" sz="4000">
              <a:solidFill>
                <a:schemeClr val="accent6"/>
              </a:solidFill>
            </a:endParaRPr>
          </a:p>
        </p:txBody>
      </p:sp>
      <p:sp>
        <p:nvSpPr>
          <p:cNvPr id="3" name="Slide Number Placeholder 2">
            <a:extLst>
              <a:ext uri="{FF2B5EF4-FFF2-40B4-BE49-F238E27FC236}">
                <a16:creationId xmlns:a16="http://schemas.microsoft.com/office/drawing/2014/main" id="{4BDEEFB5-64ED-5B66-3E5C-EEB81BB10F2B}"/>
              </a:ext>
            </a:extLst>
          </p:cNvPr>
          <p:cNvSpPr>
            <a:spLocks noGrp="1"/>
          </p:cNvSpPr>
          <p:nvPr>
            <p:ph type="sldNum" sz="quarter" idx="4"/>
          </p:nvPr>
        </p:nvSpPr>
        <p:spPr/>
        <p:txBody>
          <a:bodyPr/>
          <a:lstStyle/>
          <a:p>
            <a:fld id="{6D22F896-40B5-4ADD-8801-0D06FADFA095}" type="slidenum">
              <a:rPr lang="en-US" smtClean="0"/>
              <a:pPr/>
              <a:t>13</a:t>
            </a:fld>
            <a:endParaRPr lang="en-US"/>
          </a:p>
        </p:txBody>
      </p:sp>
      <p:sp>
        <p:nvSpPr>
          <p:cNvPr id="10" name="Segnaposto testo 9">
            <a:extLst>
              <a:ext uri="{FF2B5EF4-FFF2-40B4-BE49-F238E27FC236}">
                <a16:creationId xmlns:a16="http://schemas.microsoft.com/office/drawing/2014/main" id="{767BE565-B27F-3127-E8F0-EE0EAA3BF37F}"/>
              </a:ext>
            </a:extLst>
          </p:cNvPr>
          <p:cNvSpPr>
            <a:spLocks noGrp="1"/>
          </p:cNvSpPr>
          <p:nvPr>
            <p:ph sz="quarter" idx="10"/>
          </p:nvPr>
        </p:nvSpPr>
        <p:spPr>
          <a:xfrm>
            <a:off x="703472" y="1265763"/>
            <a:ext cx="4981454" cy="5595077"/>
          </a:xfrm>
        </p:spPr>
        <p:txBody>
          <a:bodyPr vert="horz" lIns="91440" tIns="45720" rIns="91440" bIns="45720" rtlCol="0" anchor="t">
            <a:noAutofit/>
          </a:bodyPr>
          <a:lstStyle/>
          <a:p>
            <a:pPr marL="342900" indent="-342900">
              <a:buChar char="•"/>
            </a:pPr>
            <a:r>
              <a:rPr lang="it-IT" sz="2400">
                <a:ea typeface="+mn-lt"/>
                <a:cs typeface="+mn-lt"/>
              </a:rPr>
              <a:t>Compare a player with a cluster</a:t>
            </a:r>
            <a:endParaRPr lang="it-IT" sz="2400" b="0">
              <a:ea typeface="+mn-lt"/>
              <a:cs typeface="+mn-lt"/>
            </a:endParaRPr>
          </a:p>
          <a:p>
            <a:pPr marL="342900" indent="-342900">
              <a:buFont typeface="Century Gothic"/>
              <a:buChar char="•"/>
            </a:pPr>
            <a:r>
              <a:rPr lang="it-IT" sz="2400">
                <a:ea typeface="+mn-lt"/>
                <a:cs typeface="+mn-lt"/>
              </a:rPr>
              <a:t>Shows top 10 </a:t>
            </a:r>
            <a:r>
              <a:rPr lang="it-IT" sz="2400" err="1">
                <a:ea typeface="+mn-lt"/>
                <a:cs typeface="+mn-lt"/>
              </a:rPr>
              <a:t>attributes</a:t>
            </a:r>
            <a:r>
              <a:rPr lang="it-IT" sz="2400">
                <a:ea typeface="+mn-lt"/>
                <a:cs typeface="+mn-lt"/>
              </a:rPr>
              <a:t> with </a:t>
            </a:r>
            <a:r>
              <a:rPr lang="it-IT" sz="2400" err="1">
                <a:ea typeface="+mn-lt"/>
                <a:cs typeface="+mn-lt"/>
              </a:rPr>
              <a:t>highest</a:t>
            </a:r>
            <a:r>
              <a:rPr lang="it-IT" sz="2400">
                <a:ea typeface="+mn-lt"/>
                <a:cs typeface="+mn-lt"/>
              </a:rPr>
              <a:t> cluster </a:t>
            </a:r>
            <a:r>
              <a:rPr lang="it-IT" sz="2400" err="1">
                <a:ea typeface="+mn-lt"/>
                <a:cs typeface="+mn-lt"/>
              </a:rPr>
              <a:t>averages</a:t>
            </a:r>
            <a:endParaRPr lang="it-IT" sz="2400" b="0">
              <a:ea typeface="+mn-lt"/>
              <a:cs typeface="+mn-lt"/>
            </a:endParaRPr>
          </a:p>
          <a:p>
            <a:pPr marL="342900" indent="-342900">
              <a:buChar char="•"/>
            </a:pPr>
            <a:r>
              <a:rPr lang="it-IT" sz="2400"/>
              <a:t>X-</a:t>
            </a:r>
            <a:r>
              <a:rPr lang="it-IT" sz="2400" err="1"/>
              <a:t>axis</a:t>
            </a:r>
            <a:r>
              <a:rPr lang="it-IT" sz="2400"/>
              <a:t> </a:t>
            </a:r>
            <a:r>
              <a:rPr lang="it-IT" sz="2400" err="1"/>
              <a:t>has</a:t>
            </a:r>
            <a:r>
              <a:rPr lang="it-IT" sz="2400"/>
              <a:t> a scale from 0 to 100, Y-</a:t>
            </a:r>
            <a:r>
              <a:rPr lang="it-IT" sz="2400" err="1"/>
              <a:t>axis</a:t>
            </a:r>
            <a:r>
              <a:rPr lang="it-IT" sz="2400"/>
              <a:t> </a:t>
            </a:r>
            <a:r>
              <a:rPr lang="it-IT" sz="2400" err="1"/>
              <a:t>is</a:t>
            </a:r>
            <a:r>
              <a:rPr lang="it-IT" sz="2400"/>
              <a:t> </a:t>
            </a:r>
            <a:r>
              <a:rPr lang="it-IT" sz="2400" err="1"/>
              <a:t>dynamic</a:t>
            </a:r>
          </a:p>
          <a:p>
            <a:pPr marL="342900" indent="-342900">
              <a:buChar char="•"/>
            </a:pPr>
            <a:r>
              <a:rPr lang="it-IT" sz="2400">
                <a:ea typeface="+mn-lt"/>
                <a:cs typeface="+mn-lt"/>
              </a:rPr>
              <a:t>2 color palette from </a:t>
            </a:r>
            <a:r>
              <a:rPr lang="it-IT" sz="2400" err="1">
                <a:ea typeface="+mn-lt"/>
                <a:cs typeface="+mn-lt"/>
              </a:rPr>
              <a:t>Coolors</a:t>
            </a:r>
            <a:r>
              <a:rPr lang="it-IT" sz="2400">
                <a:ea typeface="+mn-lt"/>
                <a:cs typeface="+mn-lt"/>
              </a:rPr>
              <a:t> website</a:t>
            </a:r>
            <a:endParaRPr lang="it-IT" sz="2400"/>
          </a:p>
          <a:p>
            <a:pPr marL="342900" indent="-342900">
              <a:buChar char="•"/>
            </a:pPr>
            <a:r>
              <a:rPr lang="it-IT" sz="2400" err="1">
                <a:ea typeface="+mn-lt"/>
                <a:cs typeface="+mn-lt"/>
              </a:rPr>
              <a:t>checkbox</a:t>
            </a:r>
            <a:r>
              <a:rPr lang="it-IT" sz="2400">
                <a:ea typeface="+mn-lt"/>
                <a:cs typeface="+mn-lt"/>
              </a:rPr>
              <a:t> </a:t>
            </a:r>
            <a:r>
              <a:rPr lang="it-IT" sz="2400" err="1">
                <a:ea typeface="+mn-lt"/>
                <a:cs typeface="+mn-lt"/>
              </a:rPr>
              <a:t>allows</a:t>
            </a:r>
            <a:r>
              <a:rPr lang="it-IT" sz="2400">
                <a:ea typeface="+mn-lt"/>
                <a:cs typeface="+mn-lt"/>
              </a:rPr>
              <a:t> to </a:t>
            </a:r>
            <a:r>
              <a:rPr lang="it-IT" sz="2400" err="1">
                <a:ea typeface="+mn-lt"/>
                <a:cs typeface="+mn-lt"/>
              </a:rPr>
              <a:t>visualize</a:t>
            </a:r>
            <a:r>
              <a:rPr lang="it-IT" sz="2400">
                <a:ea typeface="+mn-lt"/>
                <a:cs typeface="+mn-lt"/>
              </a:rPr>
              <a:t> </a:t>
            </a:r>
            <a:r>
              <a:rPr lang="it-IT" sz="2400" err="1">
                <a:ea typeface="+mn-lt"/>
                <a:cs typeface="+mn-lt"/>
              </a:rPr>
              <a:t>averages</a:t>
            </a:r>
            <a:r>
              <a:rPr lang="it-IT" sz="2400">
                <a:ea typeface="+mn-lt"/>
                <a:cs typeface="+mn-lt"/>
              </a:rPr>
              <a:t> of </a:t>
            </a:r>
            <a:r>
              <a:rPr lang="it-IT" sz="2400" err="1">
                <a:ea typeface="+mn-lt"/>
                <a:cs typeface="+mn-lt"/>
              </a:rPr>
              <a:t>filtered</a:t>
            </a:r>
            <a:r>
              <a:rPr lang="it-IT" sz="2400">
                <a:ea typeface="+mn-lt"/>
                <a:cs typeface="+mn-lt"/>
              </a:rPr>
              <a:t> players</a:t>
            </a:r>
            <a:endParaRPr lang="it-IT" sz="2400" err="1"/>
          </a:p>
          <a:p>
            <a:pPr marL="342900" indent="-342900">
              <a:buChar char="•"/>
            </a:pPr>
            <a:r>
              <a:rPr lang="it-IT" sz="2400" err="1"/>
              <a:t>Tooltip</a:t>
            </a:r>
            <a:r>
              <a:rPr lang="it-IT" sz="2400"/>
              <a:t> and </a:t>
            </a:r>
            <a:r>
              <a:rPr lang="it-IT" sz="2400" err="1"/>
              <a:t>infobox</a:t>
            </a:r>
          </a:p>
          <a:p>
            <a:pPr marL="342900" indent="-342900">
              <a:buChar char="•"/>
            </a:pPr>
            <a:endParaRPr lang="it-IT" sz="2400"/>
          </a:p>
        </p:txBody>
      </p:sp>
      <p:pic>
        <p:nvPicPr>
          <p:cNvPr id="5" name="Immagine 4" descr="Immagine che contiene testo, schermata, Carattere, Diagramma&#10;&#10;Il contenuto generato dall&amp;#39;intelligenza artificiale potrebbe non essere corretto.">
            <a:extLst>
              <a:ext uri="{FF2B5EF4-FFF2-40B4-BE49-F238E27FC236}">
                <a16:creationId xmlns:a16="http://schemas.microsoft.com/office/drawing/2014/main" id="{BA9F6B9A-2EBD-4A36-E18A-58C31C17CEA9}"/>
              </a:ext>
            </a:extLst>
          </p:cNvPr>
          <p:cNvPicPr>
            <a:picLocks noChangeAspect="1"/>
          </p:cNvPicPr>
          <p:nvPr/>
        </p:nvPicPr>
        <p:blipFill>
          <a:blip r:embed="rId3"/>
          <a:stretch>
            <a:fillRect/>
          </a:stretch>
        </p:blipFill>
        <p:spPr>
          <a:xfrm>
            <a:off x="5687840" y="1914010"/>
            <a:ext cx="6098832" cy="2648980"/>
          </a:xfrm>
          <a:prstGeom prst="rect">
            <a:avLst/>
          </a:prstGeom>
        </p:spPr>
      </p:pic>
    </p:spTree>
    <p:extLst>
      <p:ext uri="{BB962C8B-B14F-4D97-AF65-F5344CB8AC3E}">
        <p14:creationId xmlns:p14="http://schemas.microsoft.com/office/powerpoint/2010/main" val="3721310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3DED7B5-192B-A990-8FA5-474C163D592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E2F9777-C591-D144-CECA-FB55826AD6A7}"/>
              </a:ext>
            </a:extLst>
          </p:cNvPr>
          <p:cNvSpPr>
            <a:spLocks noGrp="1"/>
          </p:cNvSpPr>
          <p:nvPr>
            <p:ph type="title"/>
          </p:nvPr>
        </p:nvSpPr>
        <p:spPr>
          <a:xfrm>
            <a:off x="-4754" y="547280"/>
            <a:ext cx="5923217" cy="601380"/>
          </a:xfrm>
        </p:spPr>
        <p:txBody>
          <a:bodyPr/>
          <a:lstStyle/>
          <a:p>
            <a:pPr algn="ctr"/>
            <a:r>
              <a:rPr lang="en-US" sz="4000" b="1">
                <a:solidFill>
                  <a:schemeClr val="accent6"/>
                </a:solidFill>
              </a:rPr>
              <a:t>RADAR CHART</a:t>
            </a:r>
            <a:endParaRPr lang="it-IT" sz="4000">
              <a:solidFill>
                <a:schemeClr val="accent6"/>
              </a:solidFill>
            </a:endParaRPr>
          </a:p>
        </p:txBody>
      </p:sp>
      <p:sp>
        <p:nvSpPr>
          <p:cNvPr id="3" name="Slide Number Placeholder 2">
            <a:extLst>
              <a:ext uri="{FF2B5EF4-FFF2-40B4-BE49-F238E27FC236}">
                <a16:creationId xmlns:a16="http://schemas.microsoft.com/office/drawing/2014/main" id="{BC5EC0BD-F743-EDC5-DD14-C64C47BAA44E}"/>
              </a:ext>
            </a:extLst>
          </p:cNvPr>
          <p:cNvSpPr>
            <a:spLocks noGrp="1"/>
          </p:cNvSpPr>
          <p:nvPr>
            <p:ph type="sldNum" sz="quarter" idx="4"/>
          </p:nvPr>
        </p:nvSpPr>
        <p:spPr/>
        <p:txBody>
          <a:bodyPr/>
          <a:lstStyle/>
          <a:p>
            <a:fld id="{6D22F896-40B5-4ADD-8801-0D06FADFA095}" type="slidenum">
              <a:rPr lang="en-US" smtClean="0"/>
              <a:pPr/>
              <a:t>14</a:t>
            </a:fld>
            <a:endParaRPr lang="en-US"/>
          </a:p>
        </p:txBody>
      </p:sp>
      <p:sp>
        <p:nvSpPr>
          <p:cNvPr id="10" name="Segnaposto testo 9">
            <a:extLst>
              <a:ext uri="{FF2B5EF4-FFF2-40B4-BE49-F238E27FC236}">
                <a16:creationId xmlns:a16="http://schemas.microsoft.com/office/drawing/2014/main" id="{FC993B49-5807-D18C-DF13-4517575FC714}"/>
              </a:ext>
            </a:extLst>
          </p:cNvPr>
          <p:cNvSpPr>
            <a:spLocks noGrp="1"/>
          </p:cNvSpPr>
          <p:nvPr>
            <p:ph sz="quarter" idx="10"/>
          </p:nvPr>
        </p:nvSpPr>
        <p:spPr>
          <a:xfrm>
            <a:off x="703472" y="1545485"/>
            <a:ext cx="5000745" cy="4746267"/>
          </a:xfrm>
        </p:spPr>
        <p:txBody>
          <a:bodyPr vert="horz" lIns="91440" tIns="45720" rIns="91440" bIns="45720" rtlCol="0" anchor="t">
            <a:noAutofit/>
          </a:bodyPr>
          <a:lstStyle/>
          <a:p>
            <a:pPr marL="342900" indent="-342900">
              <a:buChar char="•"/>
            </a:pPr>
            <a:r>
              <a:rPr lang="it-IT" sz="2400" err="1">
                <a:ea typeface="+mn-lt"/>
                <a:cs typeface="+mn-lt"/>
              </a:rPr>
              <a:t>Represents</a:t>
            </a:r>
            <a:r>
              <a:rPr lang="it-IT" sz="2400">
                <a:ea typeface="+mn-lt"/>
                <a:cs typeface="+mn-lt"/>
              </a:rPr>
              <a:t> </a:t>
            </a:r>
            <a:r>
              <a:rPr lang="it-IT" sz="2400" err="1">
                <a:ea typeface="+mn-lt"/>
                <a:cs typeface="+mn-lt"/>
              </a:rPr>
              <a:t>areas</a:t>
            </a:r>
            <a:r>
              <a:rPr lang="it-IT" sz="2400">
                <a:ea typeface="+mn-lt"/>
                <a:cs typeface="+mn-lt"/>
              </a:rPr>
              <a:t> of player </a:t>
            </a:r>
            <a:r>
              <a:rPr lang="it-IT" sz="2400" err="1">
                <a:ea typeface="+mn-lt"/>
                <a:cs typeface="+mn-lt"/>
              </a:rPr>
              <a:t>main</a:t>
            </a:r>
            <a:r>
              <a:rPr lang="it-IT" sz="2400">
                <a:ea typeface="+mn-lt"/>
                <a:cs typeface="+mn-lt"/>
              </a:rPr>
              <a:t> </a:t>
            </a:r>
            <a:r>
              <a:rPr lang="it-IT" sz="2400" err="1">
                <a:ea typeface="+mn-lt"/>
                <a:cs typeface="+mn-lt"/>
              </a:rPr>
              <a:t>attributes</a:t>
            </a:r>
            <a:endParaRPr lang="it-IT" sz="2400" b="0" err="1">
              <a:ea typeface="+mn-lt"/>
              <a:cs typeface="+mn-lt"/>
            </a:endParaRPr>
          </a:p>
          <a:p>
            <a:pPr marL="342900" indent="-342900">
              <a:buFont typeface="Century Gothic"/>
              <a:buChar char="•"/>
            </a:pPr>
            <a:r>
              <a:rPr lang="it-IT" sz="2400"/>
              <a:t>5 for GK and 6 for </a:t>
            </a:r>
            <a:r>
              <a:rPr lang="it-IT" sz="2400" err="1"/>
              <a:t>others</a:t>
            </a:r>
            <a:endParaRPr lang="it-IT" sz="2400"/>
          </a:p>
          <a:p>
            <a:pPr marL="342900" indent="-342900">
              <a:buFont typeface="Century Gothic"/>
              <a:buChar char="•"/>
            </a:pPr>
            <a:r>
              <a:rPr lang="it-IT" sz="2400" err="1">
                <a:ea typeface="+mn-lt"/>
                <a:cs typeface="+mn-lt"/>
              </a:rPr>
              <a:t>Uses</a:t>
            </a:r>
            <a:r>
              <a:rPr lang="it-IT" sz="2400">
                <a:ea typeface="+mn-lt"/>
                <a:cs typeface="+mn-lt"/>
              </a:rPr>
              <a:t> d3.js standard palette</a:t>
            </a:r>
            <a:endParaRPr lang="it-IT" sz="2400"/>
          </a:p>
          <a:p>
            <a:pPr marL="342900" indent="-342900">
              <a:buFont typeface="Century Gothic"/>
              <a:buChar char="•"/>
            </a:pPr>
            <a:r>
              <a:rPr lang="it-IT" sz="2400" err="1"/>
              <a:t>Tooltip</a:t>
            </a:r>
            <a:r>
              <a:rPr lang="it-IT" sz="2400"/>
              <a:t> and </a:t>
            </a:r>
            <a:r>
              <a:rPr lang="it-IT" sz="2400" err="1"/>
              <a:t>infobox</a:t>
            </a:r>
            <a:endParaRPr lang="it-IT" sz="2400"/>
          </a:p>
          <a:p>
            <a:pPr marL="342900" indent="-342900">
              <a:buFont typeface="Century Gothic"/>
              <a:buChar char="•"/>
            </a:pPr>
            <a:r>
              <a:rPr lang="it-IT" sz="2400"/>
              <a:t>Compare Mode with </a:t>
            </a:r>
            <a:r>
              <a:rPr lang="it-IT" sz="2400" err="1"/>
              <a:t>another</a:t>
            </a:r>
            <a:r>
              <a:rPr lang="it-IT" sz="2400"/>
              <a:t> player</a:t>
            </a:r>
          </a:p>
          <a:p>
            <a:pPr marL="342900" indent="-342900">
              <a:buFont typeface="Century Gothic"/>
              <a:buChar char="•"/>
            </a:pPr>
            <a:r>
              <a:rPr lang="it-IT" sz="2400"/>
              <a:t>Top 5 </a:t>
            </a:r>
            <a:r>
              <a:rPr lang="it-IT" sz="2400" err="1"/>
              <a:t>nearest</a:t>
            </a:r>
            <a:r>
              <a:rPr lang="it-IT" sz="2400"/>
              <a:t> players with slider</a:t>
            </a:r>
          </a:p>
          <a:p>
            <a:pPr marL="342900" indent="-342900">
              <a:buFont typeface="Century Gothic"/>
              <a:buChar char="•"/>
            </a:pPr>
            <a:endParaRPr lang="it-IT" sz="2400"/>
          </a:p>
          <a:p>
            <a:pPr marL="342900" indent="-342900">
              <a:buFont typeface="Century Gothic"/>
              <a:buChar char="•"/>
            </a:pPr>
            <a:endParaRPr lang="it-IT" sz="2400"/>
          </a:p>
        </p:txBody>
      </p:sp>
      <p:pic>
        <p:nvPicPr>
          <p:cNvPr id="2" name="Immagine 1" descr="Immagine che contiene diagramma, schermata, design&#10;&#10;Il contenuto generato dall&amp;#39;intelligenza artificiale potrebbe non essere corretto.">
            <a:extLst>
              <a:ext uri="{FF2B5EF4-FFF2-40B4-BE49-F238E27FC236}">
                <a16:creationId xmlns:a16="http://schemas.microsoft.com/office/drawing/2014/main" id="{A78C575D-6AE9-7FB9-2A29-FC75497A57C2}"/>
              </a:ext>
            </a:extLst>
          </p:cNvPr>
          <p:cNvPicPr>
            <a:picLocks noChangeAspect="1"/>
          </p:cNvPicPr>
          <p:nvPr/>
        </p:nvPicPr>
        <p:blipFill>
          <a:blip r:embed="rId3"/>
          <a:stretch>
            <a:fillRect/>
          </a:stretch>
        </p:blipFill>
        <p:spPr>
          <a:xfrm>
            <a:off x="6431064" y="1266884"/>
            <a:ext cx="4712102" cy="4169901"/>
          </a:xfrm>
          <a:prstGeom prst="rect">
            <a:avLst/>
          </a:prstGeom>
        </p:spPr>
      </p:pic>
    </p:spTree>
    <p:extLst>
      <p:ext uri="{BB962C8B-B14F-4D97-AF65-F5344CB8AC3E}">
        <p14:creationId xmlns:p14="http://schemas.microsoft.com/office/powerpoint/2010/main" val="4106902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ADAF0E0-038A-08ED-61AB-0C866F13AF5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E0C567E-474C-32A3-9DBC-D2401AD451CA}"/>
              </a:ext>
            </a:extLst>
          </p:cNvPr>
          <p:cNvSpPr>
            <a:spLocks noGrp="1"/>
          </p:cNvSpPr>
          <p:nvPr>
            <p:ph type="title"/>
          </p:nvPr>
        </p:nvSpPr>
        <p:spPr>
          <a:xfrm>
            <a:off x="-844" y="547280"/>
            <a:ext cx="5873165" cy="601380"/>
          </a:xfrm>
          <a:solidFill>
            <a:schemeClr val="tx1"/>
          </a:solidFill>
          <a:ln w="12700">
            <a:solidFill>
              <a:schemeClr val="tx1"/>
            </a:solidFill>
          </a:ln>
        </p:spPr>
        <p:txBody>
          <a:bodyPr/>
          <a:lstStyle/>
          <a:p>
            <a:pPr algn="ctr"/>
            <a:r>
              <a:rPr lang="en-US" sz="4000" b="1">
                <a:solidFill>
                  <a:schemeClr val="accent6"/>
                </a:solidFill>
              </a:rPr>
              <a:t>LINE CHART</a:t>
            </a:r>
            <a:endParaRPr lang="it-IT" sz="4000">
              <a:solidFill>
                <a:schemeClr val="accent6"/>
              </a:solidFill>
            </a:endParaRPr>
          </a:p>
        </p:txBody>
      </p:sp>
      <p:sp>
        <p:nvSpPr>
          <p:cNvPr id="3" name="Slide Number Placeholder 2">
            <a:extLst>
              <a:ext uri="{FF2B5EF4-FFF2-40B4-BE49-F238E27FC236}">
                <a16:creationId xmlns:a16="http://schemas.microsoft.com/office/drawing/2014/main" id="{75CA8F5F-4430-3EB3-020D-591BB9BAA8DB}"/>
              </a:ext>
            </a:extLst>
          </p:cNvPr>
          <p:cNvSpPr>
            <a:spLocks noGrp="1"/>
          </p:cNvSpPr>
          <p:nvPr>
            <p:ph type="sldNum" sz="quarter" idx="4"/>
          </p:nvPr>
        </p:nvSpPr>
        <p:spPr/>
        <p:txBody>
          <a:bodyPr/>
          <a:lstStyle/>
          <a:p>
            <a:fld id="{6D22F896-40B5-4ADD-8801-0D06FADFA095}" type="slidenum">
              <a:rPr lang="en-US" smtClean="0"/>
              <a:pPr/>
              <a:t>15</a:t>
            </a:fld>
            <a:endParaRPr lang="en-US"/>
          </a:p>
        </p:txBody>
      </p:sp>
      <p:sp>
        <p:nvSpPr>
          <p:cNvPr id="10" name="Segnaposto testo 9">
            <a:extLst>
              <a:ext uri="{FF2B5EF4-FFF2-40B4-BE49-F238E27FC236}">
                <a16:creationId xmlns:a16="http://schemas.microsoft.com/office/drawing/2014/main" id="{B7EE89BE-8B96-20B6-5930-B45E789DE4FF}"/>
              </a:ext>
            </a:extLst>
          </p:cNvPr>
          <p:cNvSpPr>
            <a:spLocks noGrp="1"/>
          </p:cNvSpPr>
          <p:nvPr>
            <p:ph sz="quarter" idx="10"/>
          </p:nvPr>
        </p:nvSpPr>
        <p:spPr>
          <a:xfrm>
            <a:off x="703472" y="1545485"/>
            <a:ext cx="5000745" cy="4746267"/>
          </a:xfrm>
        </p:spPr>
        <p:txBody>
          <a:bodyPr vert="horz" lIns="91440" tIns="45720" rIns="91440" bIns="45720" rtlCol="0" anchor="t">
            <a:noAutofit/>
          </a:bodyPr>
          <a:lstStyle/>
          <a:p>
            <a:pPr marL="342900" indent="-342900">
              <a:buChar char="•"/>
            </a:pPr>
            <a:r>
              <a:rPr lang="it-IT" sz="2400">
                <a:ea typeface="+mn-lt"/>
                <a:cs typeface="+mn-lt"/>
              </a:rPr>
              <a:t>Tracks player </a:t>
            </a:r>
            <a:r>
              <a:rPr lang="it-IT" sz="2400" err="1">
                <a:ea typeface="+mn-lt"/>
                <a:cs typeface="+mn-lt"/>
              </a:rPr>
              <a:t>financial</a:t>
            </a:r>
            <a:r>
              <a:rPr lang="it-IT" sz="2400">
                <a:ea typeface="+mn-lt"/>
                <a:cs typeface="+mn-lt"/>
              </a:rPr>
              <a:t> and performance </a:t>
            </a:r>
            <a:r>
              <a:rPr lang="it-IT" sz="2400" err="1">
                <a:ea typeface="+mn-lt"/>
                <a:cs typeface="+mn-lt"/>
              </a:rPr>
              <a:t>evolution</a:t>
            </a:r>
            <a:r>
              <a:rPr lang="it-IT" sz="2400">
                <a:ea typeface="+mn-lt"/>
                <a:cs typeface="+mn-lt"/>
              </a:rPr>
              <a:t> over time, from 2015 to 2025</a:t>
            </a:r>
            <a:endParaRPr lang="it-IT" sz="2400" b="0" err="1">
              <a:ea typeface="+mn-lt"/>
              <a:cs typeface="+mn-lt"/>
            </a:endParaRPr>
          </a:p>
          <a:p>
            <a:pPr marL="342900" indent="-342900">
              <a:buFont typeface="Century Gothic"/>
              <a:buChar char="•"/>
            </a:pPr>
            <a:r>
              <a:rPr lang="it-IT" sz="2400"/>
              <a:t>Menu with 3 </a:t>
            </a:r>
            <a:r>
              <a:rPr lang="it-IT" sz="2400" err="1"/>
              <a:t>metrics</a:t>
            </a:r>
          </a:p>
          <a:p>
            <a:pPr marL="342900" indent="-342900">
              <a:buFont typeface="Century Gothic"/>
              <a:buChar char="•"/>
            </a:pPr>
            <a:r>
              <a:rPr lang="it-IT" sz="2400"/>
              <a:t>X and Y </a:t>
            </a:r>
            <a:r>
              <a:rPr lang="it-IT" sz="2400" err="1"/>
              <a:t>axis</a:t>
            </a:r>
            <a:r>
              <a:rPr lang="it-IT" sz="2400"/>
              <a:t> are </a:t>
            </a:r>
            <a:r>
              <a:rPr lang="it-IT" sz="2400" err="1"/>
              <a:t>dynamic</a:t>
            </a:r>
          </a:p>
          <a:p>
            <a:pPr marL="342900" indent="-342900">
              <a:buFont typeface="Century Gothic"/>
              <a:buChar char="•"/>
            </a:pPr>
            <a:r>
              <a:rPr lang="it-IT" sz="2400"/>
              <a:t>Colors </a:t>
            </a:r>
            <a:r>
              <a:rPr lang="it-IT" sz="2400" err="1"/>
              <a:t>same</a:t>
            </a:r>
            <a:r>
              <a:rPr lang="it-IT" sz="2400"/>
              <a:t> </a:t>
            </a:r>
            <a:r>
              <a:rPr lang="it-IT" sz="2400" err="1"/>
              <a:t>as</a:t>
            </a:r>
            <a:r>
              <a:rPr lang="it-IT" sz="2400"/>
              <a:t> </a:t>
            </a:r>
            <a:r>
              <a:rPr lang="it-IT" sz="2400" err="1"/>
              <a:t>scatterplot</a:t>
            </a:r>
          </a:p>
          <a:p>
            <a:pPr marL="342900" indent="-342900">
              <a:buFont typeface="Century Gothic"/>
              <a:buChar char="•"/>
            </a:pPr>
            <a:r>
              <a:rPr lang="it-IT" sz="2400"/>
              <a:t>Trend </a:t>
            </a:r>
            <a:r>
              <a:rPr lang="it-IT" sz="2400" err="1"/>
              <a:t>explainer</a:t>
            </a:r>
          </a:p>
          <a:p>
            <a:pPr marL="342900" indent="-342900">
              <a:buFont typeface="Century Gothic"/>
              <a:buChar char="•"/>
            </a:pPr>
            <a:r>
              <a:rPr lang="it-IT" sz="2400" err="1"/>
              <a:t>Tooltip</a:t>
            </a:r>
            <a:r>
              <a:rPr lang="it-IT" sz="2400"/>
              <a:t> and </a:t>
            </a:r>
            <a:r>
              <a:rPr lang="it-IT" sz="2400" err="1"/>
              <a:t>legend</a:t>
            </a:r>
          </a:p>
          <a:p>
            <a:pPr marL="342900" indent="-342900">
              <a:buFont typeface="Century Gothic"/>
              <a:buChar char="•"/>
            </a:pPr>
            <a:endParaRPr lang="it-IT" sz="2400"/>
          </a:p>
          <a:p>
            <a:pPr marL="0" indent="0">
              <a:buNone/>
            </a:pPr>
            <a:endParaRPr lang="it-IT" sz="2400"/>
          </a:p>
          <a:p>
            <a:pPr marL="342900" indent="-342900">
              <a:buFont typeface="Century Gothic"/>
              <a:buChar char="•"/>
            </a:pPr>
            <a:endParaRPr lang="it-IT" sz="2400"/>
          </a:p>
          <a:p>
            <a:pPr marL="342900" indent="-342900">
              <a:buFont typeface="Century Gothic"/>
              <a:buChar char="•"/>
            </a:pPr>
            <a:endParaRPr lang="it-IT" sz="2400"/>
          </a:p>
        </p:txBody>
      </p:sp>
      <p:pic>
        <p:nvPicPr>
          <p:cNvPr id="5" name="Immagine 4" descr="Immagine che contiene testo, schermata, diagramma, linea&#10;&#10;Il contenuto generato dall&amp;#39;intelligenza artificiale potrebbe non essere corretto.">
            <a:extLst>
              <a:ext uri="{FF2B5EF4-FFF2-40B4-BE49-F238E27FC236}">
                <a16:creationId xmlns:a16="http://schemas.microsoft.com/office/drawing/2014/main" id="{DF09E6AE-5392-E492-F26E-49D8EEFCFB58}"/>
              </a:ext>
            </a:extLst>
          </p:cNvPr>
          <p:cNvPicPr>
            <a:picLocks noChangeAspect="1"/>
          </p:cNvPicPr>
          <p:nvPr/>
        </p:nvPicPr>
        <p:blipFill>
          <a:blip r:embed="rId3"/>
          <a:stretch>
            <a:fillRect/>
          </a:stretch>
        </p:blipFill>
        <p:spPr>
          <a:xfrm>
            <a:off x="5697687" y="1715344"/>
            <a:ext cx="6208443" cy="2723186"/>
          </a:xfrm>
          <a:prstGeom prst="rect">
            <a:avLst/>
          </a:prstGeom>
        </p:spPr>
      </p:pic>
    </p:spTree>
    <p:extLst>
      <p:ext uri="{BB962C8B-B14F-4D97-AF65-F5344CB8AC3E}">
        <p14:creationId xmlns:p14="http://schemas.microsoft.com/office/powerpoint/2010/main" val="464953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D36DF6-E8B3-6B05-5B0D-610C2D09AE7F}"/>
              </a:ext>
            </a:extLst>
          </p:cNvPr>
          <p:cNvSpPr>
            <a:spLocks noGrp="1"/>
          </p:cNvSpPr>
          <p:nvPr>
            <p:ph type="title"/>
          </p:nvPr>
        </p:nvSpPr>
        <p:spPr>
          <a:xfrm>
            <a:off x="-844" y="536983"/>
            <a:ext cx="5914354" cy="575642"/>
          </a:xfrm>
        </p:spPr>
        <p:txBody>
          <a:bodyPr/>
          <a:lstStyle/>
          <a:p>
            <a:pPr algn="ctr"/>
            <a:r>
              <a:rPr lang="it-IT" sz="4000" b="1">
                <a:solidFill>
                  <a:schemeClr val="accent2"/>
                </a:solidFill>
              </a:rPr>
              <a:t>CONCLUSIONS</a:t>
            </a:r>
            <a:endParaRPr lang="it-IT" sz="4000">
              <a:solidFill>
                <a:schemeClr val="accent2"/>
              </a:solidFill>
            </a:endParaRPr>
          </a:p>
        </p:txBody>
      </p:sp>
      <p:sp>
        <p:nvSpPr>
          <p:cNvPr id="3" name="Segnaposto piè di pagina 2">
            <a:extLst>
              <a:ext uri="{FF2B5EF4-FFF2-40B4-BE49-F238E27FC236}">
                <a16:creationId xmlns:a16="http://schemas.microsoft.com/office/drawing/2014/main" id="{79D540BE-DE8A-8FB3-46FB-F2E18F9128B9}"/>
              </a:ext>
            </a:extLst>
          </p:cNvPr>
          <p:cNvSpPr>
            <a:spLocks noGrp="1"/>
          </p:cNvSpPr>
          <p:nvPr>
            <p:ph type="ftr" sz="quarter" idx="3"/>
          </p:nvPr>
        </p:nvSpPr>
        <p:spPr/>
        <p:txBody>
          <a:bodyPr/>
          <a:lstStyle/>
          <a:p>
            <a:r>
              <a:rPr lang="en-US"/>
              <a:t>PRESENTATION TITLE</a:t>
            </a:r>
          </a:p>
        </p:txBody>
      </p:sp>
      <p:sp>
        <p:nvSpPr>
          <p:cNvPr id="4" name="Segnaposto numero diapositiva 3">
            <a:extLst>
              <a:ext uri="{FF2B5EF4-FFF2-40B4-BE49-F238E27FC236}">
                <a16:creationId xmlns:a16="http://schemas.microsoft.com/office/drawing/2014/main" id="{935A41D1-899B-E122-9ED5-31DFF868EEAC}"/>
              </a:ext>
            </a:extLst>
          </p:cNvPr>
          <p:cNvSpPr>
            <a:spLocks noGrp="1"/>
          </p:cNvSpPr>
          <p:nvPr>
            <p:ph type="sldNum" sz="quarter" idx="4"/>
          </p:nvPr>
        </p:nvSpPr>
        <p:spPr/>
        <p:txBody>
          <a:bodyPr/>
          <a:lstStyle/>
          <a:p>
            <a:fld id="{6D22F896-40B5-4ADD-8801-0D06FADFA095}" type="slidenum">
              <a:rPr lang="en-US" smtClean="0"/>
              <a:pPr/>
              <a:t>16</a:t>
            </a:fld>
            <a:endParaRPr lang="en-US"/>
          </a:p>
        </p:txBody>
      </p:sp>
      <p:sp>
        <p:nvSpPr>
          <p:cNvPr id="5" name="Segnaposto contenuto 4">
            <a:extLst>
              <a:ext uri="{FF2B5EF4-FFF2-40B4-BE49-F238E27FC236}">
                <a16:creationId xmlns:a16="http://schemas.microsoft.com/office/drawing/2014/main" id="{0AAE92E7-F1AA-DA66-72D1-BC3C3171878B}"/>
              </a:ext>
            </a:extLst>
          </p:cNvPr>
          <p:cNvSpPr>
            <a:spLocks noGrp="1"/>
          </p:cNvSpPr>
          <p:nvPr>
            <p:ph sz="quarter" idx="10"/>
          </p:nvPr>
        </p:nvSpPr>
        <p:spPr>
          <a:xfrm>
            <a:off x="5911849" y="2044528"/>
            <a:ext cx="5568950" cy="4272598"/>
          </a:xfrm>
        </p:spPr>
        <p:txBody>
          <a:bodyPr vert="horz" lIns="91440" tIns="45720" rIns="91440" bIns="45720" rtlCol="0" anchor="t">
            <a:normAutofit/>
          </a:bodyPr>
          <a:lstStyle/>
          <a:p>
            <a:r>
              <a:rPr lang="it-IT" sz="2400"/>
              <a:t>Integrate </a:t>
            </a:r>
            <a:r>
              <a:rPr lang="it-IT" sz="2400" err="1"/>
              <a:t>advanced</a:t>
            </a:r>
            <a:r>
              <a:rPr lang="it-IT" sz="2400"/>
              <a:t> </a:t>
            </a:r>
            <a:r>
              <a:rPr lang="it-IT" sz="2400" err="1"/>
              <a:t>stats</a:t>
            </a:r>
            <a:r>
              <a:rPr lang="it-IT" sz="2400"/>
              <a:t> from </a:t>
            </a:r>
            <a:r>
              <a:rPr lang="it-IT" sz="2400" err="1"/>
              <a:t>real</a:t>
            </a:r>
            <a:r>
              <a:rPr lang="it-IT" sz="2400"/>
              <a:t> matches</a:t>
            </a:r>
          </a:p>
          <a:p>
            <a:r>
              <a:rPr lang="it-IT" sz="2400"/>
              <a:t>Line-up simulator </a:t>
            </a:r>
            <a:endParaRPr lang="en-US" sz="2400"/>
          </a:p>
          <a:p>
            <a:r>
              <a:rPr lang="it-IT" sz="2400" err="1"/>
              <a:t>Predict</a:t>
            </a:r>
            <a:r>
              <a:rPr lang="it-IT" sz="2400"/>
              <a:t> </a:t>
            </a:r>
            <a:r>
              <a:rPr lang="it-IT" sz="2400" err="1"/>
              <a:t>characteristics</a:t>
            </a:r>
            <a:r>
              <a:rPr lang="it-IT" sz="2400"/>
              <a:t> with ML</a:t>
            </a:r>
            <a:endParaRPr lang="en-US" sz="2400"/>
          </a:p>
          <a:p>
            <a:r>
              <a:rPr lang="it-IT" sz="2400"/>
              <a:t>Team </a:t>
            </a:r>
            <a:r>
              <a:rPr lang="it-IT" sz="2400" err="1"/>
              <a:t>comparisons</a:t>
            </a:r>
            <a:endParaRPr lang="it-IT" sz="2400"/>
          </a:p>
          <a:p>
            <a:r>
              <a:rPr lang="it-IT" sz="2400"/>
              <a:t>Advanced clustering techniques </a:t>
            </a:r>
          </a:p>
          <a:p>
            <a:endParaRPr lang="it-IT"/>
          </a:p>
          <a:p>
            <a:endParaRPr lang="it-IT"/>
          </a:p>
        </p:txBody>
      </p:sp>
      <p:sp>
        <p:nvSpPr>
          <p:cNvPr id="8" name="Titolo 1">
            <a:extLst>
              <a:ext uri="{FF2B5EF4-FFF2-40B4-BE49-F238E27FC236}">
                <a16:creationId xmlns:a16="http://schemas.microsoft.com/office/drawing/2014/main" id="{910359DE-0026-E682-81B0-7731FCB4E963}"/>
              </a:ext>
            </a:extLst>
          </p:cNvPr>
          <p:cNvSpPr txBox="1">
            <a:spLocks/>
          </p:cNvSpPr>
          <p:nvPr/>
        </p:nvSpPr>
        <p:spPr>
          <a:xfrm>
            <a:off x="5907746" y="1111572"/>
            <a:ext cx="5574543" cy="606533"/>
          </a:xfrm>
          <a:prstGeom prst="rect">
            <a:avLst/>
          </a:prstGeom>
        </p:spPr>
        <p:txBody>
          <a:bodyPr vert="horz" lIns="0" tIns="45720" rIns="91440" bIns="45720" rtlCol="0" anchor="t">
            <a:noAutofit/>
          </a:bodyPr>
          <a:lstStyle>
            <a:lvl1pPr algn="l" defTabSz="914400" rtl="0" eaLnBrk="1" latinLnBrk="0" hangingPunct="1">
              <a:lnSpc>
                <a:spcPct val="90000"/>
              </a:lnSpc>
              <a:spcBef>
                <a:spcPct val="0"/>
              </a:spcBef>
              <a:buNone/>
              <a:defRPr sz="3200" kern="1200" cap="all" spc="300" baseline="0">
                <a:solidFill>
                  <a:schemeClr val="bg1"/>
                </a:solidFill>
                <a:latin typeface="+mj-lt"/>
                <a:ea typeface="+mj-ea"/>
                <a:cs typeface="+mj-cs"/>
              </a:defRPr>
            </a:lvl1pPr>
          </a:lstStyle>
          <a:p>
            <a:pPr algn="ctr"/>
            <a:r>
              <a:rPr lang="it-IT" sz="4000" b="1">
                <a:solidFill>
                  <a:schemeClr val="accent2"/>
                </a:solidFill>
              </a:rPr>
              <a:t>FUTURE WORKS</a:t>
            </a:r>
            <a:endParaRPr lang="it-IT" sz="4000">
              <a:solidFill>
                <a:schemeClr val="accent2"/>
              </a:solidFill>
            </a:endParaRPr>
          </a:p>
        </p:txBody>
      </p:sp>
      <p:sp>
        <p:nvSpPr>
          <p:cNvPr id="7" name="Segnaposto contenuto 4">
            <a:extLst>
              <a:ext uri="{FF2B5EF4-FFF2-40B4-BE49-F238E27FC236}">
                <a16:creationId xmlns:a16="http://schemas.microsoft.com/office/drawing/2014/main" id="{3C179140-3658-6AFD-2184-BC4216F8B114}"/>
              </a:ext>
            </a:extLst>
          </p:cNvPr>
          <p:cNvSpPr txBox="1">
            <a:spLocks/>
          </p:cNvSpPr>
          <p:nvPr/>
        </p:nvSpPr>
        <p:spPr>
          <a:xfrm>
            <a:off x="913129" y="1414608"/>
            <a:ext cx="4095750" cy="5440998"/>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600"/>
              </a:spcBef>
              <a:spcAft>
                <a:spcPts val="12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600"/>
              </a:spcBef>
              <a:spcAft>
                <a:spcPts val="12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600"/>
              </a:spcBef>
              <a:spcAft>
                <a:spcPts val="12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285750" indent="-285750"/>
            <a:r>
              <a:rPr lang="it-IT" sz="2400"/>
              <a:t>Data </a:t>
            </a:r>
            <a:r>
              <a:rPr lang="it-IT" sz="2400" err="1"/>
              <a:t>driven</a:t>
            </a:r>
            <a:r>
              <a:rPr lang="it-IT" sz="2400"/>
              <a:t> </a:t>
            </a:r>
            <a:r>
              <a:rPr lang="it-IT" sz="2400" err="1"/>
              <a:t>analysis</a:t>
            </a:r>
            <a:r>
              <a:rPr lang="it-IT" sz="2400"/>
              <a:t> with intuitive </a:t>
            </a:r>
            <a:r>
              <a:rPr lang="it-IT" sz="2400" err="1"/>
              <a:t>interface</a:t>
            </a:r>
            <a:endParaRPr lang="it-IT" sz="2400"/>
          </a:p>
          <a:p>
            <a:r>
              <a:rPr lang="it-IT" sz="2400"/>
              <a:t>Support to soccer </a:t>
            </a:r>
            <a:r>
              <a:rPr lang="it-IT" sz="2400" err="1"/>
              <a:t>analytics</a:t>
            </a:r>
          </a:p>
          <a:p>
            <a:r>
              <a:rPr lang="it-IT" sz="2400"/>
              <a:t>Tools for </a:t>
            </a:r>
            <a:r>
              <a:rPr lang="it-IT" sz="2400" err="1"/>
              <a:t>different</a:t>
            </a:r>
            <a:r>
              <a:rPr lang="it-IT" sz="2400"/>
              <a:t> </a:t>
            </a:r>
            <a:r>
              <a:rPr lang="it-IT" sz="2400" err="1"/>
              <a:t>evaluations</a:t>
            </a:r>
          </a:p>
        </p:txBody>
      </p:sp>
    </p:spTree>
    <p:extLst>
      <p:ext uri="{BB962C8B-B14F-4D97-AF65-F5344CB8AC3E}">
        <p14:creationId xmlns:p14="http://schemas.microsoft.com/office/powerpoint/2010/main" val="2519238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7C8F-9C78-8509-A3A3-F349BD6DE38A}"/>
              </a:ext>
            </a:extLst>
          </p:cNvPr>
          <p:cNvSpPr>
            <a:spLocks noGrp="1"/>
          </p:cNvSpPr>
          <p:nvPr>
            <p:ph type="title"/>
          </p:nvPr>
        </p:nvSpPr>
        <p:spPr>
          <a:xfrm>
            <a:off x="914400" y="914400"/>
            <a:ext cx="10360152" cy="2924538"/>
          </a:xfrm>
        </p:spPr>
        <p:txBody>
          <a:bodyPr/>
          <a:lstStyle/>
          <a:p>
            <a:r>
              <a:rPr lang="en-US" b="1"/>
              <a:t>Thanks for your attention</a:t>
            </a:r>
          </a:p>
        </p:txBody>
      </p:sp>
      <p:sp>
        <p:nvSpPr>
          <p:cNvPr id="3" name="Content Placeholder 2">
            <a:extLst>
              <a:ext uri="{FF2B5EF4-FFF2-40B4-BE49-F238E27FC236}">
                <a16:creationId xmlns:a16="http://schemas.microsoft.com/office/drawing/2014/main" id="{A2131865-CA83-6A82-0A75-3C1383418FFC}"/>
              </a:ext>
            </a:extLst>
          </p:cNvPr>
          <p:cNvSpPr>
            <a:spLocks noGrp="1"/>
          </p:cNvSpPr>
          <p:nvPr>
            <p:ph sz="quarter" idx="10"/>
          </p:nvPr>
        </p:nvSpPr>
        <p:spPr>
          <a:xfrm>
            <a:off x="1630363" y="4610645"/>
            <a:ext cx="8931275" cy="1759432"/>
          </a:xfrm>
        </p:spPr>
        <p:txBody>
          <a:bodyPr vert="horz" lIns="91440" tIns="45720" rIns="91440" bIns="45720" rtlCol="0" anchor="t">
            <a:normAutofit/>
          </a:bodyPr>
          <a:lstStyle/>
          <a:p>
            <a:r>
              <a:rPr lang="en-US" sz="2800"/>
              <a:t>GitHub</a:t>
            </a:r>
          </a:p>
          <a:p>
            <a:endParaRPr lang="en-US">
              <a:ea typeface="+mn-lt"/>
              <a:cs typeface="+mn-lt"/>
            </a:endParaRPr>
          </a:p>
          <a:p>
            <a:r>
              <a:rPr lang="en-US">
                <a:ea typeface="+mn-lt"/>
                <a:cs typeface="+mn-lt"/>
              </a:rPr>
              <a:t>https://github.com/davidef24/VisualAnalytics</a:t>
            </a:r>
            <a:endParaRPr lang="en-US"/>
          </a:p>
        </p:txBody>
      </p:sp>
    </p:spTree>
    <p:extLst>
      <p:ext uri="{BB962C8B-B14F-4D97-AF65-F5344CB8AC3E}">
        <p14:creationId xmlns:p14="http://schemas.microsoft.com/office/powerpoint/2010/main" val="30854720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DA869-4EB2-E7DC-53B9-A04817B1E150}"/>
              </a:ext>
            </a:extLst>
          </p:cNvPr>
          <p:cNvSpPr>
            <a:spLocks noGrp="1"/>
          </p:cNvSpPr>
          <p:nvPr>
            <p:ph type="title"/>
          </p:nvPr>
        </p:nvSpPr>
        <p:spPr>
          <a:xfrm>
            <a:off x="1471978" y="996778"/>
            <a:ext cx="9248044" cy="928817"/>
          </a:xfrm>
        </p:spPr>
        <p:txBody>
          <a:bodyPr/>
          <a:lstStyle/>
          <a:p>
            <a:r>
              <a:rPr lang="en-US" sz="4800" b="1">
                <a:ea typeface="+mj-lt"/>
                <a:cs typeface="+mj-lt"/>
              </a:rPr>
              <a:t>What we will cover</a:t>
            </a:r>
            <a:endParaRPr lang="it-IT" sz="4800" b="1"/>
          </a:p>
        </p:txBody>
      </p:sp>
      <p:sp>
        <p:nvSpPr>
          <p:cNvPr id="3" name="Content Placeholder 2">
            <a:extLst>
              <a:ext uri="{FF2B5EF4-FFF2-40B4-BE49-F238E27FC236}">
                <a16:creationId xmlns:a16="http://schemas.microsoft.com/office/drawing/2014/main" id="{22B07810-3839-E257-D40F-83B086F7D050}"/>
              </a:ext>
            </a:extLst>
          </p:cNvPr>
          <p:cNvSpPr>
            <a:spLocks noGrp="1"/>
          </p:cNvSpPr>
          <p:nvPr>
            <p:ph sz="quarter" idx="10"/>
          </p:nvPr>
        </p:nvSpPr>
        <p:spPr>
          <a:xfrm>
            <a:off x="1475904" y="2205249"/>
            <a:ext cx="9240193" cy="4284876"/>
          </a:xfrm>
        </p:spPr>
        <p:txBody>
          <a:bodyPr vert="horz" lIns="91440" tIns="45720" rIns="91440" bIns="45720" rtlCol="0" anchor="t">
            <a:normAutofit fontScale="92500" lnSpcReduction="20000"/>
          </a:bodyPr>
          <a:lstStyle/>
          <a:p>
            <a:pPr marL="457200" indent="-457200">
              <a:buAutoNum type="arabicPeriod"/>
            </a:pPr>
            <a:r>
              <a:rPr lang="en-US" sz="3200"/>
              <a:t>Brief introduction</a:t>
            </a:r>
          </a:p>
          <a:p>
            <a:pPr marL="457200" indent="-457200">
              <a:buAutoNum type="arabicPeriod"/>
            </a:pPr>
            <a:endParaRPr lang="en-US" sz="3200"/>
          </a:p>
          <a:p>
            <a:pPr marL="457200" indent="-457200">
              <a:buAutoNum type="arabicPeriod"/>
            </a:pPr>
            <a:r>
              <a:rPr lang="en-US" sz="3200"/>
              <a:t>Related works</a:t>
            </a:r>
          </a:p>
          <a:p>
            <a:pPr marL="457200" indent="-457200">
              <a:buAutoNum type="arabicPeriod"/>
            </a:pPr>
            <a:endParaRPr lang="en-US" sz="3200"/>
          </a:p>
          <a:p>
            <a:pPr marL="457200" indent="-457200">
              <a:buAutoNum type="arabicPeriod"/>
            </a:pPr>
            <a:r>
              <a:rPr lang="en-US" sz="3200"/>
              <a:t>Dataset</a:t>
            </a:r>
          </a:p>
          <a:p>
            <a:pPr marL="457200" indent="-457200">
              <a:buAutoNum type="arabicPeriod"/>
            </a:pPr>
            <a:endParaRPr lang="en-US"/>
          </a:p>
          <a:p>
            <a:pPr marL="457200" indent="-457200">
              <a:buAutoNum type="arabicPeriod"/>
            </a:pPr>
            <a:r>
              <a:rPr lang="en-US" sz="3200"/>
              <a:t>Visualizations</a:t>
            </a:r>
          </a:p>
          <a:p>
            <a:pPr marL="457200" indent="-457200">
              <a:buAutoNum type="arabicPeriod"/>
            </a:pPr>
            <a:endParaRPr lang="en-US" sz="3200"/>
          </a:p>
          <a:p>
            <a:pPr marL="457200" indent="-457200">
              <a:buAutoNum type="arabicPeriod"/>
            </a:pPr>
            <a:r>
              <a:rPr lang="en-US" sz="3200"/>
              <a:t>Conclusions and future work</a:t>
            </a:r>
          </a:p>
        </p:txBody>
      </p:sp>
    </p:spTree>
    <p:extLst>
      <p:ext uri="{BB962C8B-B14F-4D97-AF65-F5344CB8AC3E}">
        <p14:creationId xmlns:p14="http://schemas.microsoft.com/office/powerpoint/2010/main" val="1141582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4F6524-F7ED-4A7D-26BB-56EB99225727}"/>
              </a:ext>
            </a:extLst>
          </p:cNvPr>
          <p:cNvSpPr>
            <a:spLocks noGrp="1"/>
          </p:cNvSpPr>
          <p:nvPr>
            <p:ph type="title"/>
          </p:nvPr>
        </p:nvSpPr>
        <p:spPr>
          <a:xfrm>
            <a:off x="590" y="485497"/>
            <a:ext cx="5901581" cy="719803"/>
          </a:xfrm>
        </p:spPr>
        <p:txBody>
          <a:bodyPr/>
          <a:lstStyle/>
          <a:p>
            <a:pPr algn="ctr"/>
            <a:r>
              <a:rPr lang="en-US" sz="4000" b="1">
                <a:solidFill>
                  <a:schemeClr val="accent2"/>
                </a:solidFill>
              </a:rPr>
              <a:t>Introduction</a:t>
            </a:r>
            <a:endParaRPr lang="it-IT" b="1">
              <a:solidFill>
                <a:schemeClr val="accent2"/>
              </a:solidFill>
            </a:endParaRPr>
          </a:p>
        </p:txBody>
      </p:sp>
      <p:sp>
        <p:nvSpPr>
          <p:cNvPr id="3" name="Slide Number Placeholder 2">
            <a:extLst>
              <a:ext uri="{FF2B5EF4-FFF2-40B4-BE49-F238E27FC236}">
                <a16:creationId xmlns:a16="http://schemas.microsoft.com/office/drawing/2014/main" id="{AC4EF451-55E7-0F63-38C4-6695709D0CD5}"/>
              </a:ext>
            </a:extLst>
          </p:cNvPr>
          <p:cNvSpPr>
            <a:spLocks noGrp="1"/>
          </p:cNvSpPr>
          <p:nvPr>
            <p:ph type="sldNum" sz="quarter" idx="4"/>
          </p:nvPr>
        </p:nvSpPr>
        <p:spPr>
          <a:xfrm>
            <a:off x="11142921" y="155448"/>
            <a:ext cx="348039" cy="471672"/>
          </a:xfrm>
        </p:spPr>
        <p:txBody>
          <a:bodyPr/>
          <a:lstStyle/>
          <a:p>
            <a:fld id="{6D22F896-40B5-4ADD-8801-0D06FADFA095}" type="slidenum">
              <a:rPr lang="en-US" smtClean="0"/>
              <a:pPr/>
              <a:t>3</a:t>
            </a:fld>
            <a:endParaRPr lang="en-US"/>
          </a:p>
        </p:txBody>
      </p:sp>
      <p:sp>
        <p:nvSpPr>
          <p:cNvPr id="17" name="Content Placeholder 16">
            <a:extLst>
              <a:ext uri="{FF2B5EF4-FFF2-40B4-BE49-F238E27FC236}">
                <a16:creationId xmlns:a16="http://schemas.microsoft.com/office/drawing/2014/main" id="{3C52F232-E382-1875-253E-990D50C62826}"/>
              </a:ext>
            </a:extLst>
          </p:cNvPr>
          <p:cNvSpPr>
            <a:spLocks noGrp="1"/>
          </p:cNvSpPr>
          <p:nvPr>
            <p:ph sz="quarter" idx="10"/>
          </p:nvPr>
        </p:nvSpPr>
        <p:spPr>
          <a:xfrm>
            <a:off x="938256" y="1344312"/>
            <a:ext cx="4487735" cy="3880064"/>
          </a:xfrm>
        </p:spPr>
        <p:txBody>
          <a:bodyPr vert="horz" lIns="91440" tIns="45720" rIns="91440" bIns="45720" rtlCol="0" anchor="t">
            <a:normAutofit/>
          </a:bodyPr>
          <a:lstStyle/>
          <a:p>
            <a:pPr marL="0" indent="0">
              <a:buNone/>
            </a:pPr>
            <a:r>
              <a:rPr lang="en-US" sz="3200" b="1"/>
              <a:t>Why this work?</a:t>
            </a:r>
          </a:p>
          <a:p>
            <a:r>
              <a:rPr lang="en-US" sz="2400">
                <a:ea typeface="+mn-lt"/>
                <a:cs typeface="+mn-lt"/>
              </a:rPr>
              <a:t>Soccer analytics gained significant importance</a:t>
            </a:r>
            <a:endParaRPr lang="en-US" sz="2400"/>
          </a:p>
          <a:p>
            <a:pPr marL="0" indent="0">
              <a:buNone/>
            </a:pPr>
            <a:endParaRPr lang="en-US" sz="2400">
              <a:ea typeface="+mn-lt"/>
              <a:cs typeface="+mn-lt"/>
            </a:endParaRPr>
          </a:p>
          <a:p>
            <a:r>
              <a:rPr lang="en-US" sz="2400">
                <a:ea typeface="+mn-lt"/>
                <a:cs typeface="+mn-lt"/>
              </a:rPr>
              <a:t>Scouting is shifting to computational and analytical approaches</a:t>
            </a:r>
            <a:endParaRPr lang="en-US" sz="2400"/>
          </a:p>
          <a:p>
            <a:pPr marL="0" indent="0">
              <a:buNone/>
            </a:pPr>
            <a:endParaRPr lang="en-US" sz="2800"/>
          </a:p>
        </p:txBody>
      </p:sp>
      <p:sp>
        <p:nvSpPr>
          <p:cNvPr id="6" name="Content Placeholder 16">
            <a:extLst>
              <a:ext uri="{FF2B5EF4-FFF2-40B4-BE49-F238E27FC236}">
                <a16:creationId xmlns:a16="http://schemas.microsoft.com/office/drawing/2014/main" id="{F9B4413C-BAA9-95C9-84DF-D5C91A2862FE}"/>
              </a:ext>
            </a:extLst>
          </p:cNvPr>
          <p:cNvSpPr txBox="1">
            <a:spLocks/>
          </p:cNvSpPr>
          <p:nvPr/>
        </p:nvSpPr>
        <p:spPr>
          <a:xfrm>
            <a:off x="6095142" y="2021874"/>
            <a:ext cx="5218843" cy="4467011"/>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600"/>
              </a:spcBef>
              <a:spcAft>
                <a:spcPts val="12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600"/>
              </a:spcBef>
              <a:spcAft>
                <a:spcPts val="12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600"/>
              </a:spcBef>
              <a:spcAft>
                <a:spcPts val="12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3200" b="1">
                <a:ea typeface="+mn-lt"/>
                <a:cs typeface="+mn-lt"/>
              </a:rPr>
              <a:t>Our solution</a:t>
            </a:r>
            <a:endParaRPr lang="it-IT" b="1"/>
          </a:p>
          <a:p>
            <a:r>
              <a:rPr lang="en-US" sz="2400">
                <a:ea typeface="+mn-lt"/>
                <a:cs typeface="+mn-lt"/>
              </a:rPr>
              <a:t>Interactive dashboard for analysis</a:t>
            </a:r>
            <a:endParaRPr lang="en-US" sz="2400"/>
          </a:p>
          <a:p>
            <a:endParaRPr lang="en-US" sz="2400">
              <a:ea typeface="+mn-lt"/>
              <a:cs typeface="+mn-lt"/>
            </a:endParaRPr>
          </a:p>
          <a:p>
            <a:r>
              <a:rPr lang="en-US" sz="2400">
                <a:ea typeface="+mn-lt"/>
                <a:cs typeface="+mn-lt"/>
              </a:rPr>
              <a:t>Dimensionality reduction and clustering algorithms</a:t>
            </a:r>
            <a:endParaRPr lang="en-US" sz="2400"/>
          </a:p>
          <a:p>
            <a:endParaRPr lang="en-US" sz="2400">
              <a:ea typeface="+mn-lt"/>
              <a:cs typeface="+mn-lt"/>
            </a:endParaRPr>
          </a:p>
          <a:p>
            <a:r>
              <a:rPr lang="en-US" sz="2400">
                <a:ea typeface="+mn-lt"/>
                <a:cs typeface="+mn-lt"/>
              </a:rPr>
              <a:t>For scouts, coaches, and fans</a:t>
            </a:r>
            <a:endParaRPr lang="en-US" sz="2400"/>
          </a:p>
          <a:p>
            <a:pPr marL="0" indent="0">
              <a:buNone/>
            </a:pPr>
            <a:endParaRPr lang="en-US" sz="2800"/>
          </a:p>
        </p:txBody>
      </p:sp>
    </p:spTree>
    <p:extLst>
      <p:ext uri="{BB962C8B-B14F-4D97-AF65-F5344CB8AC3E}">
        <p14:creationId xmlns:p14="http://schemas.microsoft.com/office/powerpoint/2010/main" val="2327685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CCDCDE-8EB0-3D83-1F39-CB53BAF05784}"/>
              </a:ext>
            </a:extLst>
          </p:cNvPr>
          <p:cNvSpPr>
            <a:spLocks noGrp="1"/>
          </p:cNvSpPr>
          <p:nvPr>
            <p:ph type="title"/>
          </p:nvPr>
        </p:nvSpPr>
        <p:spPr>
          <a:xfrm>
            <a:off x="4891" y="536983"/>
            <a:ext cx="5903927" cy="684872"/>
          </a:xfrm>
        </p:spPr>
        <p:txBody>
          <a:bodyPr/>
          <a:lstStyle/>
          <a:p>
            <a:pPr algn="ctr"/>
            <a:r>
              <a:rPr lang="en-US" sz="4000" b="1">
                <a:solidFill>
                  <a:schemeClr val="accent2"/>
                </a:solidFill>
              </a:rPr>
              <a:t>Related works</a:t>
            </a:r>
            <a:endParaRPr lang="it-IT"/>
          </a:p>
        </p:txBody>
      </p:sp>
      <p:sp>
        <p:nvSpPr>
          <p:cNvPr id="3" name="Slide Number Placeholder 2">
            <a:extLst>
              <a:ext uri="{FF2B5EF4-FFF2-40B4-BE49-F238E27FC236}">
                <a16:creationId xmlns:a16="http://schemas.microsoft.com/office/drawing/2014/main" id="{02726092-ED3F-6860-C98A-3479C60F2D9D}"/>
              </a:ext>
            </a:extLst>
          </p:cNvPr>
          <p:cNvSpPr>
            <a:spLocks noGrp="1"/>
          </p:cNvSpPr>
          <p:nvPr>
            <p:ph type="sldNum" sz="quarter" idx="4"/>
          </p:nvPr>
        </p:nvSpPr>
        <p:spPr/>
        <p:txBody>
          <a:bodyPr/>
          <a:lstStyle/>
          <a:p>
            <a:fld id="{6D22F896-40B5-4ADD-8801-0D06FADFA095}" type="slidenum">
              <a:rPr lang="en-US" smtClean="0"/>
              <a:pPr/>
              <a:t>4</a:t>
            </a:fld>
            <a:endParaRPr lang="en-US"/>
          </a:p>
        </p:txBody>
      </p:sp>
      <p:sp>
        <p:nvSpPr>
          <p:cNvPr id="5" name="Content Placeholder 4">
            <a:extLst>
              <a:ext uri="{FF2B5EF4-FFF2-40B4-BE49-F238E27FC236}">
                <a16:creationId xmlns:a16="http://schemas.microsoft.com/office/drawing/2014/main" id="{F65C13AF-FE5A-2F78-5482-680D477ECA86}"/>
              </a:ext>
            </a:extLst>
          </p:cNvPr>
          <p:cNvSpPr>
            <a:spLocks noGrp="1"/>
          </p:cNvSpPr>
          <p:nvPr>
            <p:ph sz="quarter" idx="10"/>
          </p:nvPr>
        </p:nvSpPr>
        <p:spPr>
          <a:xfrm>
            <a:off x="681991" y="1390410"/>
            <a:ext cx="10808453" cy="1002514"/>
          </a:xfrm>
        </p:spPr>
        <p:txBody>
          <a:bodyPr vert="horz" lIns="91440" tIns="45720" rIns="91440" bIns="45720" rtlCol="0" anchor="t">
            <a:normAutofit/>
          </a:bodyPr>
          <a:lstStyle/>
          <a:p>
            <a:pPr marL="0" indent="0">
              <a:buNone/>
            </a:pPr>
            <a:r>
              <a:rPr lang="en-US">
                <a:ea typeface="+mn-lt"/>
                <a:cs typeface="+mn-lt"/>
              </a:rPr>
              <a:t>COTTA, Leonardo, et al. </a:t>
            </a:r>
            <a:r>
              <a:rPr lang="en-US" i="1">
                <a:ea typeface="+mn-lt"/>
                <a:cs typeface="+mn-lt"/>
              </a:rPr>
              <a:t>Using </a:t>
            </a:r>
            <a:r>
              <a:rPr lang="en-US" i="1" err="1">
                <a:ea typeface="+mn-lt"/>
                <a:cs typeface="+mn-lt"/>
              </a:rPr>
              <a:t>fifa</a:t>
            </a:r>
            <a:r>
              <a:rPr lang="en-US" i="1">
                <a:ea typeface="+mn-lt"/>
                <a:cs typeface="+mn-lt"/>
              </a:rPr>
              <a:t> soccer video game data for soccer analytics.</a:t>
            </a:r>
            <a:r>
              <a:rPr lang="en-US">
                <a:ea typeface="+mn-lt"/>
                <a:cs typeface="+mn-lt"/>
              </a:rPr>
              <a:t> In: Workshop on large scale sports analytics. 2016. p. 1-4.</a:t>
            </a:r>
            <a:endParaRPr lang="it-IT">
              <a:ea typeface="+mn-lt"/>
              <a:cs typeface="+mn-lt"/>
            </a:endParaRPr>
          </a:p>
          <a:p>
            <a:pPr marL="0" indent="0">
              <a:buNone/>
            </a:pPr>
            <a:endParaRPr lang="en-US"/>
          </a:p>
        </p:txBody>
      </p:sp>
      <p:sp>
        <p:nvSpPr>
          <p:cNvPr id="6" name="Content Placeholder 35">
            <a:extLst>
              <a:ext uri="{FF2B5EF4-FFF2-40B4-BE49-F238E27FC236}">
                <a16:creationId xmlns:a16="http://schemas.microsoft.com/office/drawing/2014/main" id="{A215CC93-BBAC-EA53-7404-847EC08AEDB2}"/>
              </a:ext>
            </a:extLst>
          </p:cNvPr>
          <p:cNvSpPr txBox="1">
            <a:spLocks/>
          </p:cNvSpPr>
          <p:nvPr/>
        </p:nvSpPr>
        <p:spPr>
          <a:xfrm>
            <a:off x="3212733" y="2283827"/>
            <a:ext cx="4292202" cy="4359402"/>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600"/>
              </a:spcBef>
              <a:spcAft>
                <a:spcPts val="12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600"/>
              </a:spcBef>
              <a:spcAft>
                <a:spcPts val="12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600"/>
              </a:spcBef>
              <a:spcAft>
                <a:spcPts val="12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800" b="1"/>
              <a:t>How does it relate to our work?</a:t>
            </a:r>
          </a:p>
          <a:p>
            <a:pPr marL="0" indent="0">
              <a:buNone/>
            </a:pPr>
            <a:r>
              <a:rPr lang="en-US" sz="1600">
                <a:solidFill>
                  <a:srgbClr val="000000"/>
                </a:solidFill>
                <a:ea typeface="+mn-lt"/>
                <a:cs typeface="+mn-lt"/>
              </a:rPr>
              <a:t>Cotta et al. demonstrate FIFA data’s utility for team and style analysis, aligning with our dashboard’s use of EA Sports data and, like us, they apply clustering and dimensionality reduction techniques on it. However, their work is not focused on providing an interactive dashboard but more on validate some real events through the game data.</a:t>
            </a:r>
            <a:endParaRPr lang="en-US" sz="1600">
              <a:solidFill>
                <a:srgbClr val="000000"/>
              </a:solidFill>
            </a:endParaRPr>
          </a:p>
        </p:txBody>
      </p:sp>
      <p:sp>
        <p:nvSpPr>
          <p:cNvPr id="8" name="Content Placeholder 35">
            <a:extLst>
              <a:ext uri="{FF2B5EF4-FFF2-40B4-BE49-F238E27FC236}">
                <a16:creationId xmlns:a16="http://schemas.microsoft.com/office/drawing/2014/main" id="{5255683F-28C4-7EEF-10F0-EACA3685D908}"/>
              </a:ext>
            </a:extLst>
          </p:cNvPr>
          <p:cNvSpPr txBox="1">
            <a:spLocks/>
          </p:cNvSpPr>
          <p:nvPr/>
        </p:nvSpPr>
        <p:spPr>
          <a:xfrm>
            <a:off x="7739909" y="2395885"/>
            <a:ext cx="4292202" cy="4359402"/>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00000"/>
              </a:lnSpc>
              <a:spcBef>
                <a:spcPts val="600"/>
              </a:spcBef>
              <a:spcAft>
                <a:spcPts val="12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600"/>
              </a:spcBef>
              <a:spcAft>
                <a:spcPts val="12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600"/>
              </a:spcBef>
              <a:spcAft>
                <a:spcPts val="12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800" b="1"/>
              <a:t>Content summary</a:t>
            </a:r>
            <a:endParaRPr lang="it-IT"/>
          </a:p>
          <a:p>
            <a:pPr marL="0" indent="0">
              <a:buNone/>
            </a:pPr>
            <a:r>
              <a:rPr lang="en-US" sz="1600"/>
              <a:t>This</a:t>
            </a:r>
            <a:r>
              <a:rPr lang="en-US" sz="1600">
                <a:solidFill>
                  <a:srgbClr val="000000"/>
                </a:solidFill>
                <a:ea typeface="+mn-lt"/>
                <a:cs typeface="+mn-lt"/>
              </a:rPr>
              <a:t> paper demonstrates how </a:t>
            </a:r>
            <a:r>
              <a:rPr lang="en-US" sz="1600" b="1">
                <a:solidFill>
                  <a:srgbClr val="000000"/>
                </a:solidFill>
                <a:ea typeface="+mn-lt"/>
                <a:cs typeface="+mn-lt"/>
              </a:rPr>
              <a:t>FIFA video game data</a:t>
            </a:r>
            <a:r>
              <a:rPr lang="en-US" sz="1600">
                <a:solidFill>
                  <a:srgbClr val="000000"/>
                </a:solidFill>
                <a:ea typeface="+mn-lt"/>
                <a:cs typeface="+mn-lt"/>
              </a:rPr>
              <a:t> can provide empirical insights into historical soccer phenomena. It validates two iconic events: </a:t>
            </a:r>
            <a:r>
              <a:rPr lang="en-US" sz="1600" b="1">
                <a:solidFill>
                  <a:srgbClr val="000000"/>
                </a:solidFill>
                <a:ea typeface="+mn-lt"/>
                <a:cs typeface="+mn-lt"/>
              </a:rPr>
              <a:t>Germany’s 2014 World Cup Victory Over Brazil</a:t>
            </a:r>
            <a:r>
              <a:rPr lang="en-US" sz="1600">
                <a:solidFill>
                  <a:srgbClr val="000000"/>
                </a:solidFill>
                <a:ea typeface="+mn-lt"/>
                <a:cs typeface="+mn-lt"/>
              </a:rPr>
              <a:t>: By analyzing attribute trends (2007–2014) for both national teams using </a:t>
            </a:r>
            <a:r>
              <a:rPr lang="en-US" sz="1600" b="1">
                <a:solidFill>
                  <a:srgbClr val="000000"/>
                </a:solidFill>
                <a:ea typeface="+mn-lt"/>
                <a:cs typeface="+mn-lt"/>
              </a:rPr>
              <a:t>linear regression</a:t>
            </a:r>
            <a:r>
              <a:rPr lang="en-US" sz="1600">
                <a:solidFill>
                  <a:srgbClr val="000000"/>
                </a:solidFill>
                <a:ea typeface="+mn-lt"/>
                <a:cs typeface="+mn-lt"/>
              </a:rPr>
              <a:t>, the authors show that German midfielders improved more in critical </a:t>
            </a:r>
            <a:r>
              <a:rPr lang="en-US" sz="1600" i="1">
                <a:solidFill>
                  <a:srgbClr val="000000"/>
                </a:solidFill>
                <a:ea typeface="+mn-lt"/>
                <a:cs typeface="+mn-lt"/>
              </a:rPr>
              <a:t>offensive attributes</a:t>
            </a:r>
            <a:r>
              <a:rPr lang="en-US" sz="1600">
                <a:solidFill>
                  <a:srgbClr val="000000"/>
                </a:solidFill>
                <a:ea typeface="+mn-lt"/>
                <a:cs typeface="+mn-lt"/>
              </a:rPr>
              <a:t> (e.g., finishing, shot power), while Brazilian defenders prioritized non-defensive skills (e.g., crossing), exposing tactical vulnerabilities. </a:t>
            </a:r>
            <a:r>
              <a:rPr lang="en-US" sz="1600" b="1">
                <a:solidFill>
                  <a:srgbClr val="000000"/>
                </a:solidFill>
                <a:ea typeface="+mn-lt"/>
                <a:cs typeface="+mn-lt"/>
              </a:rPr>
              <a:t>FC Barcelona’s Tiki-Taka Dominance</a:t>
            </a:r>
            <a:r>
              <a:rPr lang="en-US" sz="1600">
                <a:solidFill>
                  <a:srgbClr val="000000"/>
                </a:solidFill>
                <a:ea typeface="+mn-lt"/>
                <a:cs typeface="+mn-lt"/>
              </a:rPr>
              <a:t>: Using </a:t>
            </a:r>
            <a:r>
              <a:rPr lang="en-US" sz="1600" b="1">
                <a:solidFill>
                  <a:srgbClr val="000000"/>
                </a:solidFill>
                <a:ea typeface="+mn-lt"/>
                <a:cs typeface="+mn-lt"/>
              </a:rPr>
              <a:t>PCA and k-means clustering</a:t>
            </a:r>
            <a:r>
              <a:rPr lang="en-US" sz="1600">
                <a:solidFill>
                  <a:srgbClr val="000000"/>
                </a:solidFill>
                <a:ea typeface="+mn-lt"/>
                <a:cs typeface="+mn-lt"/>
              </a:rPr>
              <a:t> on midfielders’ attributes from the 2012/13 season, Barcelona’s players formed a </a:t>
            </a:r>
            <a:r>
              <a:rPr lang="en-US" sz="1600" i="1">
                <a:solidFill>
                  <a:srgbClr val="000000"/>
                </a:solidFill>
                <a:ea typeface="+mn-lt"/>
                <a:cs typeface="+mn-lt"/>
              </a:rPr>
              <a:t>unique tactical cluster</a:t>
            </a:r>
            <a:r>
              <a:rPr lang="en-US" sz="1600">
                <a:solidFill>
                  <a:srgbClr val="000000"/>
                </a:solidFill>
                <a:ea typeface="+mn-lt"/>
                <a:cs typeface="+mn-lt"/>
              </a:rPr>
              <a:t> distinct from other teams, characterized by exceptional vision, passing, and ball control.</a:t>
            </a:r>
            <a:endParaRPr lang="en-US" sz="1600"/>
          </a:p>
          <a:p>
            <a:pPr marL="0" indent="0">
              <a:buNone/>
            </a:pPr>
            <a:endParaRPr lang="en-US" sz="1600">
              <a:solidFill>
                <a:srgbClr val="000000"/>
              </a:solidFill>
              <a:ea typeface="+mn-lt"/>
              <a:cs typeface="+mn-lt"/>
            </a:endParaRPr>
          </a:p>
        </p:txBody>
      </p:sp>
    </p:spTree>
    <p:extLst>
      <p:ext uri="{BB962C8B-B14F-4D97-AF65-F5344CB8AC3E}">
        <p14:creationId xmlns:p14="http://schemas.microsoft.com/office/powerpoint/2010/main" val="24182510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3F9AA-5F4B-45D0-CF83-1BCFE4C7AE7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5B16AF2-E833-E870-C3B5-C3F96360F2EF}"/>
              </a:ext>
            </a:extLst>
          </p:cNvPr>
          <p:cNvSpPr>
            <a:spLocks noGrp="1"/>
          </p:cNvSpPr>
          <p:nvPr>
            <p:ph type="title"/>
          </p:nvPr>
        </p:nvSpPr>
        <p:spPr>
          <a:xfrm>
            <a:off x="4891" y="536983"/>
            <a:ext cx="5903927" cy="684872"/>
          </a:xfrm>
        </p:spPr>
        <p:txBody>
          <a:bodyPr/>
          <a:lstStyle/>
          <a:p>
            <a:pPr algn="ctr"/>
            <a:r>
              <a:rPr lang="en-US" sz="4000" b="1">
                <a:solidFill>
                  <a:schemeClr val="accent2"/>
                </a:solidFill>
              </a:rPr>
              <a:t>Related works</a:t>
            </a:r>
            <a:endParaRPr lang="it-IT"/>
          </a:p>
        </p:txBody>
      </p:sp>
      <p:sp>
        <p:nvSpPr>
          <p:cNvPr id="3" name="Slide Number Placeholder 2">
            <a:extLst>
              <a:ext uri="{FF2B5EF4-FFF2-40B4-BE49-F238E27FC236}">
                <a16:creationId xmlns:a16="http://schemas.microsoft.com/office/drawing/2014/main" id="{27D97C76-09CE-C118-AAC9-5B9047ADE573}"/>
              </a:ext>
            </a:extLst>
          </p:cNvPr>
          <p:cNvSpPr>
            <a:spLocks noGrp="1"/>
          </p:cNvSpPr>
          <p:nvPr>
            <p:ph type="sldNum" sz="quarter" idx="4"/>
          </p:nvPr>
        </p:nvSpPr>
        <p:spPr/>
        <p:txBody>
          <a:bodyPr/>
          <a:lstStyle/>
          <a:p>
            <a:fld id="{6D22F896-40B5-4ADD-8801-0D06FADFA095}" type="slidenum">
              <a:rPr lang="en-US" smtClean="0"/>
              <a:pPr/>
              <a:t>5</a:t>
            </a:fld>
            <a:endParaRPr lang="en-US"/>
          </a:p>
        </p:txBody>
      </p:sp>
      <p:sp>
        <p:nvSpPr>
          <p:cNvPr id="5" name="Content Placeholder 4">
            <a:extLst>
              <a:ext uri="{FF2B5EF4-FFF2-40B4-BE49-F238E27FC236}">
                <a16:creationId xmlns:a16="http://schemas.microsoft.com/office/drawing/2014/main" id="{27C4A620-8A6F-8A47-6E06-A007099D2360}"/>
              </a:ext>
            </a:extLst>
          </p:cNvPr>
          <p:cNvSpPr>
            <a:spLocks noGrp="1"/>
          </p:cNvSpPr>
          <p:nvPr>
            <p:ph sz="quarter" idx="10"/>
          </p:nvPr>
        </p:nvSpPr>
        <p:spPr>
          <a:xfrm>
            <a:off x="681991" y="1390410"/>
            <a:ext cx="10808453" cy="1002514"/>
          </a:xfrm>
        </p:spPr>
        <p:txBody>
          <a:bodyPr vert="horz" lIns="91440" tIns="45720" rIns="91440" bIns="45720" rtlCol="0" anchor="t">
            <a:normAutofit fontScale="92500" lnSpcReduction="20000"/>
          </a:bodyPr>
          <a:lstStyle/>
          <a:p>
            <a:pPr marL="0" indent="0">
              <a:buNone/>
            </a:pPr>
            <a:r>
              <a:rPr lang="en-US">
                <a:ea typeface="+mn-lt"/>
                <a:cs typeface="+mn-lt"/>
              </a:rPr>
              <a:t>A. Cao, X. Xie, R. Zhang, Y. Tian, M. Fan, H. Zhang, and Y. Wu, </a:t>
            </a:r>
            <a:r>
              <a:rPr lang="en-US" i="1">
                <a:ea typeface="+mn-lt"/>
                <a:cs typeface="+mn-lt"/>
              </a:rPr>
              <a:t>Team-Scouter: Simulative Visual Analytics of Soccer Player Scouting</a:t>
            </a:r>
            <a:r>
              <a:rPr lang="en-US">
                <a:ea typeface="+mn-lt"/>
                <a:cs typeface="+mn-lt"/>
              </a:rPr>
              <a:t>,  IEEE Transactions on Visualization and Computer Graphics, vol. 31, no. 1, pp. 1-11, 2025. </a:t>
            </a:r>
            <a:endParaRPr lang="it-IT"/>
          </a:p>
          <a:p>
            <a:pPr marL="0" indent="0">
              <a:buNone/>
            </a:pPr>
            <a:endParaRPr lang="en-US"/>
          </a:p>
        </p:txBody>
      </p:sp>
      <p:sp>
        <p:nvSpPr>
          <p:cNvPr id="6" name="Content Placeholder 35">
            <a:extLst>
              <a:ext uri="{FF2B5EF4-FFF2-40B4-BE49-F238E27FC236}">
                <a16:creationId xmlns:a16="http://schemas.microsoft.com/office/drawing/2014/main" id="{341549C4-AD5C-6CDC-68C9-82E47398E12D}"/>
              </a:ext>
            </a:extLst>
          </p:cNvPr>
          <p:cNvSpPr txBox="1">
            <a:spLocks/>
          </p:cNvSpPr>
          <p:nvPr/>
        </p:nvSpPr>
        <p:spPr>
          <a:xfrm>
            <a:off x="3212733" y="2283827"/>
            <a:ext cx="4292202" cy="4359402"/>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600"/>
              </a:spcBef>
              <a:spcAft>
                <a:spcPts val="12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600"/>
              </a:spcBef>
              <a:spcAft>
                <a:spcPts val="12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600"/>
              </a:spcBef>
              <a:spcAft>
                <a:spcPts val="12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800" b="1"/>
              <a:t>How does it relates to our work?</a:t>
            </a:r>
          </a:p>
          <a:p>
            <a:pPr>
              <a:buFont typeface="Arial"/>
              <a:buChar char="•"/>
            </a:pPr>
            <a:r>
              <a:rPr lang="en-US" sz="1200" b="1">
                <a:solidFill>
                  <a:srgbClr val="000000"/>
                </a:solidFill>
                <a:ea typeface="+mn-lt"/>
                <a:cs typeface="+mn-lt"/>
              </a:rPr>
              <a:t>Visual Analytics for Soccer Intelligence</a:t>
            </a:r>
            <a:r>
              <a:rPr lang="en-US" sz="1200">
                <a:solidFill>
                  <a:srgbClr val="000000"/>
                </a:solidFill>
                <a:ea typeface="+mn-lt"/>
                <a:cs typeface="+mn-lt"/>
              </a:rPr>
              <a:t>:</a:t>
            </a:r>
            <a:br>
              <a:rPr lang="en-US" sz="1200">
                <a:solidFill>
                  <a:srgbClr val="000000"/>
                </a:solidFill>
                <a:ea typeface="+mn-lt"/>
                <a:cs typeface="+mn-lt"/>
              </a:rPr>
            </a:br>
            <a:r>
              <a:rPr lang="en-US" sz="1200">
                <a:solidFill>
                  <a:srgbClr val="000000"/>
                </a:solidFill>
                <a:ea typeface="+mn-lt"/>
                <a:cs typeface="+mn-lt"/>
              </a:rPr>
              <a:t>Both systems aim to </a:t>
            </a:r>
            <a:r>
              <a:rPr lang="en-US" sz="1200" b="1">
                <a:solidFill>
                  <a:srgbClr val="000000"/>
                </a:solidFill>
                <a:ea typeface="+mn-lt"/>
                <a:cs typeface="+mn-lt"/>
              </a:rPr>
              <a:t>transform complex soccer data into actionable insights</a:t>
            </a:r>
            <a:r>
              <a:rPr lang="en-US" sz="1200">
                <a:solidFill>
                  <a:srgbClr val="000000"/>
                </a:solidFill>
                <a:ea typeface="+mn-lt"/>
                <a:cs typeface="+mn-lt"/>
              </a:rPr>
              <a:t> through interactive visualizations. Your dashboard enables exploration of player attributes and league trends, while Team-Scouter simulates tactical compatibility.</a:t>
            </a:r>
            <a:endParaRPr lang="en-US">
              <a:solidFill>
                <a:srgbClr val="000000"/>
              </a:solidFill>
            </a:endParaRPr>
          </a:p>
          <a:p>
            <a:pPr>
              <a:buFont typeface="Arial"/>
              <a:buChar char="•"/>
            </a:pPr>
            <a:r>
              <a:rPr lang="en-US" sz="1200" b="1">
                <a:solidFill>
                  <a:srgbClr val="000000"/>
                </a:solidFill>
                <a:ea typeface="+mn-lt"/>
                <a:cs typeface="+mn-lt"/>
              </a:rPr>
              <a:t>Interactive Exploration</a:t>
            </a:r>
            <a:r>
              <a:rPr lang="en-US" sz="1200">
                <a:solidFill>
                  <a:srgbClr val="000000"/>
                </a:solidFill>
                <a:ea typeface="+mn-lt"/>
                <a:cs typeface="+mn-lt"/>
              </a:rPr>
              <a:t>:</a:t>
            </a:r>
            <a:br>
              <a:rPr lang="en-US" sz="1200">
                <a:solidFill>
                  <a:srgbClr val="000000"/>
                </a:solidFill>
                <a:ea typeface="+mn-lt"/>
                <a:cs typeface="+mn-lt"/>
              </a:rPr>
            </a:br>
            <a:r>
              <a:rPr lang="en-US" sz="1200">
                <a:solidFill>
                  <a:srgbClr val="000000"/>
                </a:solidFill>
                <a:ea typeface="+mn-lt"/>
                <a:cs typeface="+mn-lt"/>
              </a:rPr>
              <a:t>Both tools prioritize </a:t>
            </a:r>
            <a:r>
              <a:rPr lang="en-US" sz="1200" b="1">
                <a:solidFill>
                  <a:srgbClr val="000000"/>
                </a:solidFill>
                <a:ea typeface="+mn-lt"/>
                <a:cs typeface="+mn-lt"/>
              </a:rPr>
              <a:t>user-driven interaction</a:t>
            </a:r>
            <a:r>
              <a:rPr lang="en-US" sz="1200">
                <a:solidFill>
                  <a:srgbClr val="000000"/>
                </a:solidFill>
                <a:ea typeface="+mn-lt"/>
                <a:cs typeface="+mn-lt"/>
              </a:rPr>
              <a:t> (e.g., filtering, brushing, linked views). However, while our</a:t>
            </a:r>
            <a:r>
              <a:rPr lang="en-US" sz="1200" i="1">
                <a:solidFill>
                  <a:srgbClr val="000000"/>
                </a:solidFill>
                <a:ea typeface="+mn-lt"/>
                <a:cs typeface="+mn-lt"/>
              </a:rPr>
              <a:t> dashboard </a:t>
            </a:r>
            <a:r>
              <a:rPr lang="en-US" sz="1200">
                <a:solidFill>
                  <a:srgbClr val="000000"/>
                </a:solidFill>
                <a:ea typeface="+mn-lt"/>
                <a:cs typeface="+mn-lt"/>
              </a:rPr>
              <a:t>focuses on </a:t>
            </a:r>
            <a:r>
              <a:rPr lang="en-US" sz="1200" b="1">
                <a:solidFill>
                  <a:srgbClr val="000000"/>
                </a:solidFill>
                <a:ea typeface="+mn-lt"/>
                <a:cs typeface="+mn-lt"/>
              </a:rPr>
              <a:t>statistical exploration</a:t>
            </a:r>
            <a:r>
              <a:rPr lang="en-US" sz="1200">
                <a:solidFill>
                  <a:srgbClr val="000000"/>
                </a:solidFill>
                <a:ea typeface="+mn-lt"/>
                <a:cs typeface="+mn-lt"/>
              </a:rPr>
              <a:t> (e.g., t-SNE clustering, temporal trends), </a:t>
            </a:r>
            <a:r>
              <a:rPr lang="en-US" sz="1200" i="1">
                <a:solidFill>
                  <a:srgbClr val="000000"/>
                </a:solidFill>
                <a:ea typeface="+mn-lt"/>
                <a:cs typeface="+mn-lt"/>
              </a:rPr>
              <a:t>Team-Scouter</a:t>
            </a:r>
            <a:r>
              <a:rPr lang="en-US" sz="1200">
                <a:solidFill>
                  <a:srgbClr val="000000"/>
                </a:solidFill>
                <a:ea typeface="+mn-lt"/>
                <a:cs typeface="+mn-lt"/>
              </a:rPr>
              <a:t>: Emphasizes </a:t>
            </a:r>
            <a:r>
              <a:rPr lang="en-US" sz="1200" b="1">
                <a:solidFill>
                  <a:srgbClr val="000000"/>
                </a:solidFill>
                <a:ea typeface="+mn-lt"/>
                <a:cs typeface="+mn-lt"/>
              </a:rPr>
              <a:t>predictive simulation</a:t>
            </a:r>
            <a:r>
              <a:rPr lang="en-US" sz="1200">
                <a:solidFill>
                  <a:srgbClr val="000000"/>
                </a:solidFill>
                <a:ea typeface="+mn-lt"/>
                <a:cs typeface="+mn-lt"/>
              </a:rPr>
              <a:t> (e.g., modeling how players adapt to new team tactics).</a:t>
            </a:r>
            <a:endParaRPr lang="en-US">
              <a:solidFill>
                <a:srgbClr val="000000"/>
              </a:solidFill>
            </a:endParaRPr>
          </a:p>
          <a:p>
            <a:pPr marL="0" indent="0">
              <a:buNone/>
            </a:pPr>
            <a:endParaRPr lang="en-US" sz="1600"/>
          </a:p>
          <a:p>
            <a:pPr marL="0" indent="0">
              <a:buNone/>
            </a:pPr>
            <a:endParaRPr lang="en-US" sz="1600">
              <a:solidFill>
                <a:srgbClr val="000000"/>
              </a:solidFill>
              <a:ea typeface="+mn-lt"/>
              <a:cs typeface="+mn-lt"/>
            </a:endParaRPr>
          </a:p>
        </p:txBody>
      </p:sp>
      <p:sp>
        <p:nvSpPr>
          <p:cNvPr id="8" name="Content Placeholder 35">
            <a:extLst>
              <a:ext uri="{FF2B5EF4-FFF2-40B4-BE49-F238E27FC236}">
                <a16:creationId xmlns:a16="http://schemas.microsoft.com/office/drawing/2014/main" id="{A6AE0503-497E-773B-2B52-154ADFD1B3DA}"/>
              </a:ext>
            </a:extLst>
          </p:cNvPr>
          <p:cNvSpPr txBox="1">
            <a:spLocks/>
          </p:cNvSpPr>
          <p:nvPr/>
        </p:nvSpPr>
        <p:spPr>
          <a:xfrm>
            <a:off x="7739909" y="2395885"/>
            <a:ext cx="4292202" cy="4359402"/>
          </a:xfrm>
          <a:prstGeom prst="rect">
            <a:avLst/>
          </a:prstGeom>
        </p:spPr>
        <p:txBody>
          <a:bodyPr vert="horz" lIns="91440" tIns="45720" rIns="91440" bIns="45720" rtlCol="0" anchor="t">
            <a:noAutofit/>
          </a:bodyPr>
          <a:lstStyle>
            <a:lvl1pPr marL="228600" indent="-228600" algn="l" defTabSz="914400" rtl="0" eaLnBrk="1" latinLnBrk="0" hangingPunct="1">
              <a:lnSpc>
                <a:spcPct val="100000"/>
              </a:lnSpc>
              <a:spcBef>
                <a:spcPts val="600"/>
              </a:spcBef>
              <a:spcAft>
                <a:spcPts val="12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600"/>
              </a:spcBef>
              <a:spcAft>
                <a:spcPts val="12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600"/>
              </a:spcBef>
              <a:spcAft>
                <a:spcPts val="12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400" b="1"/>
              <a:t>Content summary</a:t>
            </a:r>
            <a:endParaRPr lang="it-IT" sz="2400"/>
          </a:p>
          <a:p>
            <a:pPr marL="0" indent="0">
              <a:buNone/>
            </a:pPr>
            <a:r>
              <a:rPr lang="en-US" sz="1100" b="1">
                <a:solidFill>
                  <a:srgbClr val="000000"/>
                </a:solidFill>
                <a:ea typeface="+mn-lt"/>
                <a:cs typeface="+mn-lt"/>
              </a:rPr>
              <a:t>Team-Scouter</a:t>
            </a:r>
            <a:r>
              <a:rPr lang="en-US" sz="1100">
                <a:solidFill>
                  <a:srgbClr val="000000"/>
                </a:solidFill>
                <a:ea typeface="+mn-lt"/>
                <a:cs typeface="+mn-lt"/>
              </a:rPr>
              <a:t> is a visual analytics system designed to improve soccer player scouting by simulating how players adapt to new teams. It employs a </a:t>
            </a:r>
            <a:r>
              <a:rPr lang="en-US" sz="1100" b="1">
                <a:solidFill>
                  <a:srgbClr val="000000"/>
                </a:solidFill>
                <a:ea typeface="+mn-lt"/>
                <a:cs typeface="+mn-lt"/>
              </a:rPr>
              <a:t>two-level framework</a:t>
            </a:r>
            <a:r>
              <a:rPr lang="en-US" sz="1100">
                <a:solidFill>
                  <a:srgbClr val="000000"/>
                </a:solidFill>
                <a:ea typeface="+mn-lt"/>
                <a:cs typeface="+mn-lt"/>
              </a:rPr>
              <a:t>:</a:t>
            </a:r>
            <a:endParaRPr lang="en-US" sz="1100">
              <a:solidFill>
                <a:srgbClr val="000000"/>
              </a:solidFill>
            </a:endParaRPr>
          </a:p>
          <a:p>
            <a:pPr>
              <a:buFont typeface="Arial"/>
              <a:buChar char="•"/>
            </a:pPr>
            <a:r>
              <a:rPr lang="en-US" sz="1100" b="1">
                <a:solidFill>
                  <a:srgbClr val="000000"/>
                </a:solidFill>
                <a:ea typeface="+mn-lt"/>
                <a:cs typeface="+mn-lt"/>
              </a:rPr>
              <a:t>Match Result Prediction</a:t>
            </a:r>
            <a:r>
              <a:rPr lang="en-US" sz="1100">
                <a:solidFill>
                  <a:srgbClr val="000000"/>
                </a:solidFill>
                <a:ea typeface="+mn-lt"/>
                <a:cs typeface="+mn-lt"/>
              </a:rPr>
              <a:t>: Estimates how a player’s addition impacts a team’s win probability.</a:t>
            </a:r>
            <a:endParaRPr lang="en-US" sz="1100">
              <a:solidFill>
                <a:srgbClr val="000000"/>
              </a:solidFill>
            </a:endParaRPr>
          </a:p>
          <a:p>
            <a:pPr>
              <a:buFont typeface="Arial"/>
              <a:buChar char="•"/>
            </a:pPr>
            <a:r>
              <a:rPr lang="en-US" sz="1100" b="1">
                <a:solidFill>
                  <a:srgbClr val="000000"/>
                </a:solidFill>
                <a:ea typeface="+mn-lt"/>
                <a:cs typeface="+mn-lt"/>
              </a:rPr>
              <a:t>Behavior Simulation</a:t>
            </a:r>
            <a:r>
              <a:rPr lang="en-US" sz="1100">
                <a:solidFill>
                  <a:srgbClr val="000000"/>
                </a:solidFill>
                <a:ea typeface="+mn-lt"/>
                <a:cs typeface="+mn-lt"/>
              </a:rPr>
              <a:t>: Predicts detailed actions (e.g., passes, tackles) in new tactical contexts.</a:t>
            </a:r>
          </a:p>
          <a:p>
            <a:pPr marL="0" indent="0">
              <a:buNone/>
            </a:pPr>
            <a:r>
              <a:rPr lang="en-US" sz="1100">
                <a:solidFill>
                  <a:srgbClr val="000000"/>
                </a:solidFill>
                <a:ea typeface="+mn-lt"/>
                <a:cs typeface="+mn-lt"/>
              </a:rPr>
              <a:t>The system provides </a:t>
            </a:r>
            <a:r>
              <a:rPr lang="en-US" sz="1100" b="1">
                <a:solidFill>
                  <a:srgbClr val="000000"/>
                </a:solidFill>
                <a:ea typeface="+mn-lt"/>
                <a:cs typeface="+mn-lt"/>
              </a:rPr>
              <a:t>interactive tools</a:t>
            </a:r>
            <a:r>
              <a:rPr lang="en-US" sz="1100">
                <a:solidFill>
                  <a:srgbClr val="000000"/>
                </a:solidFill>
                <a:ea typeface="+mn-lt"/>
                <a:cs typeface="+mn-lt"/>
              </a:rPr>
              <a:t> to compare a player’s historical performance with simulated outcomes and explore tactical fits (e.g., visualizing how a midfielder’s role changes in a high-pressing system). Validated through case studies—such as identifying replacements for Cristiano Ronaldo at Real Madrid—and expert feedback, Team-Scouter reduces transfer risks by bridging predictive modeling with visual exploration. It aids clubs in avoiding costly mismatches and optimizing squad-building strategies.</a:t>
            </a:r>
            <a:endParaRPr lang="en-US"/>
          </a:p>
          <a:p>
            <a:pPr marL="0" indent="0">
              <a:buNone/>
            </a:pPr>
            <a:endParaRPr lang="en-US" sz="1100">
              <a:solidFill>
                <a:srgbClr val="000000"/>
              </a:solidFill>
            </a:endParaRPr>
          </a:p>
          <a:p>
            <a:pPr marL="0" indent="0">
              <a:buNone/>
            </a:pPr>
            <a:endParaRPr lang="en-US" sz="1200"/>
          </a:p>
          <a:p>
            <a:pPr marL="0" indent="0">
              <a:buNone/>
            </a:pPr>
            <a:endParaRPr lang="en-US" sz="1200">
              <a:solidFill>
                <a:srgbClr val="000000"/>
              </a:solidFill>
              <a:ea typeface="+mn-lt"/>
              <a:cs typeface="+mn-lt"/>
            </a:endParaRPr>
          </a:p>
        </p:txBody>
      </p:sp>
    </p:spTree>
    <p:extLst>
      <p:ext uri="{BB962C8B-B14F-4D97-AF65-F5344CB8AC3E}">
        <p14:creationId xmlns:p14="http://schemas.microsoft.com/office/powerpoint/2010/main" val="3394017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E7D49-EBA4-AFA9-C9D5-B839C70BE45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CB003E7-3152-581D-72C3-B3A906660CB0}"/>
              </a:ext>
            </a:extLst>
          </p:cNvPr>
          <p:cNvSpPr>
            <a:spLocks noGrp="1"/>
          </p:cNvSpPr>
          <p:nvPr>
            <p:ph type="title"/>
          </p:nvPr>
        </p:nvSpPr>
        <p:spPr>
          <a:xfrm>
            <a:off x="4891" y="536983"/>
            <a:ext cx="5903927" cy="684872"/>
          </a:xfrm>
        </p:spPr>
        <p:txBody>
          <a:bodyPr/>
          <a:lstStyle/>
          <a:p>
            <a:pPr algn="ctr"/>
            <a:r>
              <a:rPr lang="en-US" sz="4000" b="1">
                <a:solidFill>
                  <a:schemeClr val="accent2"/>
                </a:solidFill>
              </a:rPr>
              <a:t>Related works</a:t>
            </a:r>
            <a:endParaRPr lang="it-IT"/>
          </a:p>
        </p:txBody>
      </p:sp>
      <p:sp>
        <p:nvSpPr>
          <p:cNvPr id="3" name="Slide Number Placeholder 2">
            <a:extLst>
              <a:ext uri="{FF2B5EF4-FFF2-40B4-BE49-F238E27FC236}">
                <a16:creationId xmlns:a16="http://schemas.microsoft.com/office/drawing/2014/main" id="{C40BF11A-154E-492F-B487-6DAFE4BF1960}"/>
              </a:ext>
            </a:extLst>
          </p:cNvPr>
          <p:cNvSpPr>
            <a:spLocks noGrp="1"/>
          </p:cNvSpPr>
          <p:nvPr>
            <p:ph type="sldNum" sz="quarter" idx="4"/>
          </p:nvPr>
        </p:nvSpPr>
        <p:spPr/>
        <p:txBody>
          <a:bodyPr/>
          <a:lstStyle/>
          <a:p>
            <a:fld id="{6D22F896-40B5-4ADD-8801-0D06FADFA095}" type="slidenum">
              <a:rPr lang="en-US" smtClean="0"/>
              <a:pPr/>
              <a:t>6</a:t>
            </a:fld>
            <a:endParaRPr lang="en-US"/>
          </a:p>
        </p:txBody>
      </p:sp>
      <p:sp>
        <p:nvSpPr>
          <p:cNvPr id="5" name="Content Placeholder 4">
            <a:extLst>
              <a:ext uri="{FF2B5EF4-FFF2-40B4-BE49-F238E27FC236}">
                <a16:creationId xmlns:a16="http://schemas.microsoft.com/office/drawing/2014/main" id="{60EEB3EA-2D2F-9EB3-F914-8873F3A09F16}"/>
              </a:ext>
            </a:extLst>
          </p:cNvPr>
          <p:cNvSpPr>
            <a:spLocks noGrp="1"/>
          </p:cNvSpPr>
          <p:nvPr>
            <p:ph sz="quarter" idx="10"/>
          </p:nvPr>
        </p:nvSpPr>
        <p:spPr>
          <a:xfrm>
            <a:off x="681991" y="1390410"/>
            <a:ext cx="10808453" cy="1002514"/>
          </a:xfrm>
        </p:spPr>
        <p:txBody>
          <a:bodyPr vert="horz" lIns="91440" tIns="45720" rIns="91440" bIns="45720" rtlCol="0" anchor="t">
            <a:normAutofit/>
          </a:bodyPr>
          <a:lstStyle/>
          <a:p>
            <a:pPr marL="0" indent="0">
              <a:buNone/>
            </a:pPr>
            <a:r>
              <a:rPr lang="en-US">
                <a:ea typeface="+mn-lt"/>
                <a:cs typeface="+mn-lt"/>
              </a:rPr>
              <a:t>C. Soto-Valero, </a:t>
            </a:r>
            <a:r>
              <a:rPr lang="en-US" i="1">
                <a:ea typeface="+mn-lt"/>
                <a:cs typeface="+mn-lt"/>
              </a:rPr>
              <a:t>A Gaussian Mixture Clustering Model for Characterizing Football Players Using the EA Sports' FIFA Video Game System</a:t>
            </a:r>
            <a:r>
              <a:rPr lang="en-US">
                <a:ea typeface="+mn-lt"/>
                <a:cs typeface="+mn-lt"/>
              </a:rPr>
              <a:t>, 2017.</a:t>
            </a:r>
            <a:endParaRPr lang="it-IT"/>
          </a:p>
          <a:p>
            <a:pPr marL="0" indent="0">
              <a:buNone/>
            </a:pPr>
            <a:endParaRPr lang="en-US"/>
          </a:p>
        </p:txBody>
      </p:sp>
      <p:sp>
        <p:nvSpPr>
          <p:cNvPr id="6" name="Content Placeholder 35">
            <a:extLst>
              <a:ext uri="{FF2B5EF4-FFF2-40B4-BE49-F238E27FC236}">
                <a16:creationId xmlns:a16="http://schemas.microsoft.com/office/drawing/2014/main" id="{BC0EB021-68BC-BBD4-7FA5-D3811522148F}"/>
              </a:ext>
            </a:extLst>
          </p:cNvPr>
          <p:cNvSpPr txBox="1">
            <a:spLocks/>
          </p:cNvSpPr>
          <p:nvPr/>
        </p:nvSpPr>
        <p:spPr>
          <a:xfrm>
            <a:off x="3212733" y="2283827"/>
            <a:ext cx="4292202" cy="4359402"/>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600"/>
              </a:spcBef>
              <a:spcAft>
                <a:spcPts val="12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600"/>
              </a:spcBef>
              <a:spcAft>
                <a:spcPts val="12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600"/>
              </a:spcBef>
              <a:spcAft>
                <a:spcPts val="12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800" b="1"/>
              <a:t>How does it relates to our work?</a:t>
            </a:r>
          </a:p>
          <a:p>
            <a:r>
              <a:rPr lang="en-US" sz="1800">
                <a:solidFill>
                  <a:srgbClr val="000000"/>
                </a:solidFill>
                <a:ea typeface="+mn-lt"/>
                <a:cs typeface="+mn-lt"/>
              </a:rPr>
              <a:t>Similar dataset, based on FIFA video game</a:t>
            </a:r>
          </a:p>
          <a:p>
            <a:r>
              <a:rPr lang="en-US" sz="1800">
                <a:solidFill>
                  <a:srgbClr val="000000"/>
                </a:solidFill>
                <a:ea typeface="+mn-lt"/>
                <a:cs typeface="+mn-lt"/>
              </a:rPr>
              <a:t>Same methodology framework, which consists in applying a dimensionality reduction technique and then clustering </a:t>
            </a:r>
          </a:p>
          <a:p>
            <a:endParaRPr lang="en-US" sz="1200">
              <a:solidFill>
                <a:srgbClr val="000000"/>
              </a:solidFill>
              <a:ea typeface="+mn-lt"/>
              <a:cs typeface="+mn-lt"/>
            </a:endParaRPr>
          </a:p>
        </p:txBody>
      </p:sp>
      <p:sp>
        <p:nvSpPr>
          <p:cNvPr id="8" name="Content Placeholder 35">
            <a:extLst>
              <a:ext uri="{FF2B5EF4-FFF2-40B4-BE49-F238E27FC236}">
                <a16:creationId xmlns:a16="http://schemas.microsoft.com/office/drawing/2014/main" id="{6AB8719C-0E1C-C7F6-E9B6-E606C969CE4C}"/>
              </a:ext>
            </a:extLst>
          </p:cNvPr>
          <p:cNvSpPr txBox="1">
            <a:spLocks/>
          </p:cNvSpPr>
          <p:nvPr/>
        </p:nvSpPr>
        <p:spPr>
          <a:xfrm>
            <a:off x="7739909" y="2395885"/>
            <a:ext cx="4292202" cy="4359402"/>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600"/>
              </a:spcBef>
              <a:spcAft>
                <a:spcPts val="1200"/>
              </a:spcAft>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100000"/>
              </a:lnSpc>
              <a:spcBef>
                <a:spcPts val="600"/>
              </a:spcBef>
              <a:spcAft>
                <a:spcPts val="1200"/>
              </a:spcAft>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100000"/>
              </a:lnSpc>
              <a:spcBef>
                <a:spcPts val="600"/>
              </a:spcBef>
              <a:spcAft>
                <a:spcPts val="1200"/>
              </a:spcAft>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100000"/>
              </a:lnSpc>
              <a:spcBef>
                <a:spcPts val="600"/>
              </a:spcBef>
              <a:spcAft>
                <a:spcPts val="1200"/>
              </a:spcAft>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800" b="1"/>
              <a:t>Content summary</a:t>
            </a:r>
            <a:endParaRPr lang="it-IT"/>
          </a:p>
          <a:p>
            <a:pPr marL="0" indent="0">
              <a:buNone/>
            </a:pPr>
            <a:r>
              <a:rPr lang="en-US" sz="1200">
                <a:solidFill>
                  <a:srgbClr val="000000"/>
                </a:solidFill>
                <a:ea typeface="+mn-lt"/>
                <a:cs typeface="+mn-lt"/>
              </a:rPr>
              <a:t>This paper proposes a Gaussian mixture model-based clustering approach to classify 7,705 European football players into distinct roles using 40 attributes from EA Sports’ FIFA dataset. Principal Component Analysis (PCA) reduced dimensionality, revealing two dominant components explaining 61.1% variance. A four-cluster Gaussian mixture model identified roles: defenders, midfielders, forwards, and goalkeepers, validated via Bayesian Information Criterion. A gradient boosting model ranked attributes, identifying dribbling as the most discriminative skill. Results confirmed position-specific performance indicators, with goalkeepers separable via unique attributes (e.g., reflexes) and outfield roles differentiated by technical skills. The framework demonstrates how machine learning can extract tactical insights from sports data, aiding player scouting and team strategy design.</a:t>
            </a:r>
            <a:endParaRPr lang="en-US">
              <a:solidFill>
                <a:srgbClr val="000000"/>
              </a:solidFill>
            </a:endParaRPr>
          </a:p>
          <a:p>
            <a:pPr marL="0" indent="0">
              <a:buNone/>
            </a:pPr>
            <a:endParaRPr lang="en-US" sz="1600">
              <a:solidFill>
                <a:srgbClr val="000000"/>
              </a:solidFill>
              <a:ea typeface="+mn-lt"/>
              <a:cs typeface="+mn-lt"/>
            </a:endParaRPr>
          </a:p>
        </p:txBody>
      </p:sp>
    </p:spTree>
    <p:extLst>
      <p:ext uri="{BB962C8B-B14F-4D97-AF65-F5344CB8AC3E}">
        <p14:creationId xmlns:p14="http://schemas.microsoft.com/office/powerpoint/2010/main" val="42405579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4C201AE1-5F17-CEE6-48AC-9FD23B549BBB}"/>
              </a:ext>
            </a:extLst>
          </p:cNvPr>
          <p:cNvSpPr>
            <a:spLocks noGrp="1"/>
          </p:cNvSpPr>
          <p:nvPr>
            <p:ph type="title"/>
          </p:nvPr>
        </p:nvSpPr>
        <p:spPr>
          <a:xfrm>
            <a:off x="-4754" y="536983"/>
            <a:ext cx="5855699" cy="667986"/>
          </a:xfrm>
        </p:spPr>
        <p:txBody>
          <a:bodyPr/>
          <a:lstStyle/>
          <a:p>
            <a:pPr algn="ctr"/>
            <a:r>
              <a:rPr lang="en-US" sz="4000" b="1">
                <a:solidFill>
                  <a:schemeClr val="accent5"/>
                </a:solidFill>
              </a:rPr>
              <a:t>Dataset</a:t>
            </a:r>
            <a:endParaRPr lang="it-IT"/>
          </a:p>
        </p:txBody>
      </p:sp>
      <p:sp>
        <p:nvSpPr>
          <p:cNvPr id="36" name="Content Placeholder 35">
            <a:extLst>
              <a:ext uri="{FF2B5EF4-FFF2-40B4-BE49-F238E27FC236}">
                <a16:creationId xmlns:a16="http://schemas.microsoft.com/office/drawing/2014/main" id="{4722EF44-93CA-1B7B-04EB-D0CEFB784C89}"/>
              </a:ext>
            </a:extLst>
          </p:cNvPr>
          <p:cNvSpPr>
            <a:spLocks noGrp="1"/>
          </p:cNvSpPr>
          <p:nvPr>
            <p:ph sz="quarter" idx="10"/>
          </p:nvPr>
        </p:nvSpPr>
        <p:spPr>
          <a:xfrm>
            <a:off x="2764498" y="1712327"/>
            <a:ext cx="4292202" cy="4359402"/>
          </a:xfrm>
        </p:spPr>
        <p:txBody>
          <a:bodyPr vert="horz" lIns="91440" tIns="45720" rIns="91440" bIns="45720" rtlCol="0" anchor="t">
            <a:normAutofit/>
          </a:bodyPr>
          <a:lstStyle/>
          <a:p>
            <a:r>
              <a:rPr lang="en-US" sz="2800" b="1">
                <a:ea typeface="+mn-lt"/>
                <a:cs typeface="+mn-lt"/>
              </a:rPr>
              <a:t>Main</a:t>
            </a:r>
            <a:r>
              <a:rPr lang="en-US" sz="2800">
                <a:ea typeface="+mn-lt"/>
                <a:cs typeface="+mn-lt"/>
              </a:rPr>
              <a:t>      EA Sports FC 25 </a:t>
            </a:r>
            <a:endParaRPr lang="it-IT" sz="2800">
              <a:ea typeface="+mn-lt"/>
              <a:cs typeface="+mn-lt"/>
            </a:endParaRPr>
          </a:p>
          <a:p>
            <a:pPr marL="342900" indent="-342900">
              <a:buChar char="•"/>
            </a:pPr>
            <a:r>
              <a:rPr lang="en-US" sz="2400">
                <a:ea typeface="+mn-lt"/>
                <a:cs typeface="+mn-lt"/>
              </a:rPr>
              <a:t>contains data of football players in 2025</a:t>
            </a:r>
          </a:p>
          <a:p>
            <a:pPr marL="342900" indent="-342900">
              <a:buChar char="•"/>
            </a:pPr>
            <a:r>
              <a:rPr lang="en-US" sz="2400">
                <a:ea typeface="+mn-lt"/>
                <a:cs typeface="+mn-lt"/>
              </a:rPr>
              <a:t>Personal information, characteristics ratings, market values and images</a:t>
            </a:r>
          </a:p>
          <a:p>
            <a:pPr marL="342900" indent="-342900">
              <a:buChar char="•"/>
            </a:pPr>
            <a:r>
              <a:rPr lang="en-US" sz="2400">
                <a:ea typeface="+mn-lt"/>
                <a:cs typeface="+mn-lt"/>
              </a:rPr>
              <a:t>over 18000 players</a:t>
            </a:r>
            <a:endParaRPr lang="en-US" sz="2400"/>
          </a:p>
        </p:txBody>
      </p:sp>
      <p:sp>
        <p:nvSpPr>
          <p:cNvPr id="9" name="Segnaposto contenuto 8">
            <a:extLst>
              <a:ext uri="{FF2B5EF4-FFF2-40B4-BE49-F238E27FC236}">
                <a16:creationId xmlns:a16="http://schemas.microsoft.com/office/drawing/2014/main" id="{8C89CBAA-5417-028F-0BC8-30BB024EF17B}"/>
              </a:ext>
            </a:extLst>
          </p:cNvPr>
          <p:cNvSpPr>
            <a:spLocks noGrp="1"/>
          </p:cNvSpPr>
          <p:nvPr>
            <p:ph sz="quarter" idx="11"/>
          </p:nvPr>
        </p:nvSpPr>
        <p:spPr>
          <a:xfrm>
            <a:off x="7492006" y="3323137"/>
            <a:ext cx="4085765" cy="3047604"/>
          </a:xfrm>
        </p:spPr>
        <p:txBody>
          <a:bodyPr vert="horz" lIns="91440" tIns="45720" rIns="91440" bIns="45720" rtlCol="0" anchor="t">
            <a:normAutofit/>
          </a:bodyPr>
          <a:lstStyle/>
          <a:p>
            <a:r>
              <a:rPr lang="it-IT" sz="2800" b="1" err="1"/>
              <a:t>Other</a:t>
            </a:r>
            <a:r>
              <a:rPr lang="it-IT" sz="2800"/>
              <a:t>      </a:t>
            </a:r>
            <a:r>
              <a:rPr lang="it-IT" sz="2800">
                <a:ea typeface="+mn-lt"/>
                <a:cs typeface="+mn-lt"/>
              </a:rPr>
              <a:t>EA Sports FC 24 to FIFA 15 </a:t>
            </a:r>
          </a:p>
          <a:p>
            <a:pPr marL="342900" indent="-342900">
              <a:buChar char="•"/>
            </a:pPr>
            <a:r>
              <a:rPr lang="it-IT" sz="2400">
                <a:ea typeface="+mn-lt"/>
                <a:cs typeface="+mn-lt"/>
              </a:rPr>
              <a:t>For </a:t>
            </a:r>
            <a:r>
              <a:rPr lang="it-IT" sz="2400" err="1">
                <a:ea typeface="+mn-lt"/>
                <a:cs typeface="+mn-lt"/>
              </a:rPr>
              <a:t>recent</a:t>
            </a:r>
            <a:r>
              <a:rPr lang="it-IT" sz="2400">
                <a:ea typeface="+mn-lt"/>
                <a:cs typeface="+mn-lt"/>
              </a:rPr>
              <a:t> </a:t>
            </a:r>
            <a:r>
              <a:rPr lang="it-IT" sz="2400" err="1">
                <a:ea typeface="+mn-lt"/>
                <a:cs typeface="+mn-lt"/>
              </a:rPr>
              <a:t>versions</a:t>
            </a:r>
            <a:r>
              <a:rPr lang="it-IT" sz="2400">
                <a:ea typeface="+mn-lt"/>
                <a:cs typeface="+mn-lt"/>
              </a:rPr>
              <a:t> of the game</a:t>
            </a:r>
          </a:p>
          <a:p>
            <a:pPr marL="342900" indent="-342900">
              <a:buChar char="•"/>
            </a:pPr>
            <a:r>
              <a:rPr lang="it-IT" sz="2400" err="1">
                <a:ea typeface="+mn-lt"/>
                <a:cs typeface="+mn-lt"/>
              </a:rPr>
              <a:t>Used</a:t>
            </a:r>
            <a:r>
              <a:rPr lang="it-IT" sz="2400">
                <a:ea typeface="+mn-lt"/>
                <a:cs typeface="+mn-lt"/>
              </a:rPr>
              <a:t> for </a:t>
            </a:r>
            <a:r>
              <a:rPr lang="it-IT" sz="2400" err="1">
                <a:ea typeface="+mn-lt"/>
                <a:cs typeface="+mn-lt"/>
              </a:rPr>
              <a:t>visualization</a:t>
            </a:r>
            <a:r>
              <a:rPr lang="it-IT" sz="2400">
                <a:ea typeface="+mn-lt"/>
                <a:cs typeface="+mn-lt"/>
              </a:rPr>
              <a:t> over time</a:t>
            </a:r>
            <a:endParaRPr lang="it-IT" sz="2400"/>
          </a:p>
        </p:txBody>
      </p:sp>
      <p:sp>
        <p:nvSpPr>
          <p:cNvPr id="10" name="Freccia a destra 9">
            <a:extLst>
              <a:ext uri="{FF2B5EF4-FFF2-40B4-BE49-F238E27FC236}">
                <a16:creationId xmlns:a16="http://schemas.microsoft.com/office/drawing/2014/main" id="{76931890-E767-E682-EC8A-8E9E7D733A73}"/>
              </a:ext>
            </a:extLst>
          </p:cNvPr>
          <p:cNvSpPr/>
          <p:nvPr/>
        </p:nvSpPr>
        <p:spPr>
          <a:xfrm>
            <a:off x="3847596" y="1900337"/>
            <a:ext cx="325393" cy="173680"/>
          </a:xfrm>
          <a:prstGeom prst="rightArrow">
            <a:avLst/>
          </a:prstGeom>
          <a:solidFill>
            <a:schemeClr val="accent5"/>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sz="2000"/>
          </a:p>
        </p:txBody>
      </p:sp>
      <p:sp>
        <p:nvSpPr>
          <p:cNvPr id="12" name="CasellaDiTesto 11">
            <a:extLst>
              <a:ext uri="{FF2B5EF4-FFF2-40B4-BE49-F238E27FC236}">
                <a16:creationId xmlns:a16="http://schemas.microsoft.com/office/drawing/2014/main" id="{82D9CA96-3150-5C21-36F1-7AC1ED27E1EC}"/>
              </a:ext>
            </a:extLst>
          </p:cNvPr>
          <p:cNvSpPr txBox="1"/>
          <p:nvPr/>
        </p:nvSpPr>
        <p:spPr>
          <a:xfrm>
            <a:off x="11331615" y="393539"/>
            <a:ext cx="48613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000000"/>
                </a:solidFill>
              </a:rPr>
              <a:t>5</a:t>
            </a:r>
          </a:p>
        </p:txBody>
      </p:sp>
      <p:sp>
        <p:nvSpPr>
          <p:cNvPr id="13" name="Freccia a destra 12">
            <a:extLst>
              <a:ext uri="{FF2B5EF4-FFF2-40B4-BE49-F238E27FC236}">
                <a16:creationId xmlns:a16="http://schemas.microsoft.com/office/drawing/2014/main" id="{361933EE-DECF-5613-9D0C-40656C27E14F}"/>
              </a:ext>
            </a:extLst>
          </p:cNvPr>
          <p:cNvSpPr/>
          <p:nvPr/>
        </p:nvSpPr>
        <p:spPr>
          <a:xfrm>
            <a:off x="8660735" y="3520793"/>
            <a:ext cx="325393" cy="173680"/>
          </a:xfrm>
          <a:prstGeom prst="rightArrow">
            <a:avLst/>
          </a:prstGeom>
          <a:solidFill>
            <a:schemeClr val="accent5"/>
          </a:solid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sz="2000"/>
          </a:p>
        </p:txBody>
      </p:sp>
    </p:spTree>
    <p:extLst>
      <p:ext uri="{BB962C8B-B14F-4D97-AF65-F5344CB8AC3E}">
        <p14:creationId xmlns:p14="http://schemas.microsoft.com/office/powerpoint/2010/main" val="15546658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AD00C4-9BD6-9815-A7C9-CC493433979D}"/>
              </a:ext>
            </a:extLst>
          </p:cNvPr>
          <p:cNvSpPr>
            <a:spLocks noGrp="1"/>
          </p:cNvSpPr>
          <p:nvPr>
            <p:ph type="title"/>
          </p:nvPr>
        </p:nvSpPr>
        <p:spPr>
          <a:xfrm>
            <a:off x="-4754" y="392299"/>
            <a:ext cx="5903926" cy="1179201"/>
          </a:xfrm>
        </p:spPr>
        <p:txBody>
          <a:bodyPr/>
          <a:lstStyle/>
          <a:p>
            <a:pPr algn="ctr"/>
            <a:r>
              <a:rPr lang="en-US" sz="4000" b="1">
                <a:solidFill>
                  <a:schemeClr val="accent5"/>
                </a:solidFill>
              </a:rPr>
              <a:t>Data </a:t>
            </a:r>
            <a:br>
              <a:rPr lang="en-US" sz="4000" b="1"/>
            </a:br>
            <a:r>
              <a:rPr lang="en-US" sz="4000" b="1">
                <a:solidFill>
                  <a:schemeClr val="accent5"/>
                </a:solidFill>
              </a:rPr>
              <a:t>pre-processing</a:t>
            </a:r>
            <a:endParaRPr lang="it-IT">
              <a:solidFill>
                <a:schemeClr val="accent5"/>
              </a:solidFill>
            </a:endParaRPr>
          </a:p>
        </p:txBody>
      </p:sp>
      <p:sp>
        <p:nvSpPr>
          <p:cNvPr id="4" name="Slide Number Placeholder 3">
            <a:extLst>
              <a:ext uri="{FF2B5EF4-FFF2-40B4-BE49-F238E27FC236}">
                <a16:creationId xmlns:a16="http://schemas.microsoft.com/office/drawing/2014/main" id="{D7B2A267-D680-AAEC-C3D3-4D42F5C04B8D}"/>
              </a:ext>
            </a:extLst>
          </p:cNvPr>
          <p:cNvSpPr>
            <a:spLocks noGrp="1"/>
          </p:cNvSpPr>
          <p:nvPr>
            <p:ph type="sldNum" sz="quarter" idx="4"/>
          </p:nvPr>
        </p:nvSpPr>
        <p:spPr/>
        <p:txBody>
          <a:bodyPr/>
          <a:lstStyle/>
          <a:p>
            <a:fld id="{6D22F896-40B5-4ADD-8801-0D06FADFA095}" type="slidenum">
              <a:rPr lang="en-US" smtClean="0"/>
              <a:pPr/>
              <a:t>8</a:t>
            </a:fld>
            <a:endParaRPr lang="en-US"/>
          </a:p>
        </p:txBody>
      </p:sp>
      <p:sp>
        <p:nvSpPr>
          <p:cNvPr id="6" name="Content Placeholder 5">
            <a:extLst>
              <a:ext uri="{FF2B5EF4-FFF2-40B4-BE49-F238E27FC236}">
                <a16:creationId xmlns:a16="http://schemas.microsoft.com/office/drawing/2014/main" id="{EECBABC3-3B34-7E1E-AAD0-5E980D23494E}"/>
              </a:ext>
            </a:extLst>
          </p:cNvPr>
          <p:cNvSpPr>
            <a:spLocks noGrp="1"/>
          </p:cNvSpPr>
          <p:nvPr>
            <p:ph sz="quarter" idx="10"/>
          </p:nvPr>
        </p:nvSpPr>
        <p:spPr>
          <a:xfrm>
            <a:off x="2764498" y="2117441"/>
            <a:ext cx="4350075" cy="4359402"/>
          </a:xfrm>
        </p:spPr>
        <p:txBody>
          <a:bodyPr vert="horz" lIns="91440" tIns="45720" rIns="91440" bIns="45720" rtlCol="0" anchor="t">
            <a:normAutofit/>
          </a:bodyPr>
          <a:lstStyle/>
          <a:p>
            <a:pPr marL="342900" indent="-342900">
              <a:buChar char="•"/>
            </a:pPr>
            <a:r>
              <a:rPr lang="en-US" sz="2400" b="1">
                <a:ea typeface="+mn-lt"/>
                <a:cs typeface="+mn-lt"/>
              </a:rPr>
              <a:t>Filter </a:t>
            </a:r>
            <a:r>
              <a:rPr lang="en-US" sz="2400">
                <a:ea typeface="+mn-lt"/>
                <a:cs typeface="+mn-lt"/>
              </a:rPr>
              <a:t>players by overall bigger or equal than 65</a:t>
            </a:r>
          </a:p>
          <a:p>
            <a:pPr marL="342900" indent="-342900">
              <a:buChar char="•"/>
            </a:pPr>
            <a:endParaRPr lang="en-US" sz="2400">
              <a:ea typeface="+mn-lt"/>
              <a:cs typeface="+mn-lt"/>
            </a:endParaRPr>
          </a:p>
          <a:p>
            <a:pPr marL="342900" indent="-342900">
              <a:buChar char="•"/>
            </a:pPr>
            <a:r>
              <a:rPr lang="en-US" sz="2400" b="1">
                <a:ea typeface="+mn-lt"/>
                <a:cs typeface="+mn-lt"/>
              </a:rPr>
              <a:t>Drop </a:t>
            </a:r>
            <a:r>
              <a:rPr lang="en-US" sz="2400">
                <a:ea typeface="+mn-lt"/>
                <a:cs typeface="+mn-lt"/>
              </a:rPr>
              <a:t>15 columns useless for future work</a:t>
            </a:r>
          </a:p>
          <a:p>
            <a:pPr marL="342900" indent="-342900">
              <a:buChar char="•"/>
            </a:pPr>
            <a:endParaRPr lang="en-US" sz="2400">
              <a:ea typeface="+mn-lt"/>
              <a:cs typeface="+mn-lt"/>
            </a:endParaRPr>
          </a:p>
          <a:p>
            <a:pPr marL="342900" indent="-342900">
              <a:buChar char="•"/>
            </a:pPr>
            <a:r>
              <a:rPr lang="en-US" sz="2400">
                <a:ea typeface="+mn-lt"/>
                <a:cs typeface="+mn-lt"/>
              </a:rPr>
              <a:t>Handle </a:t>
            </a:r>
            <a:r>
              <a:rPr lang="en-US" sz="2400" b="1">
                <a:ea typeface="+mn-lt"/>
                <a:cs typeface="+mn-lt"/>
              </a:rPr>
              <a:t>missing values</a:t>
            </a:r>
            <a:r>
              <a:rPr lang="en-US" sz="2400">
                <a:ea typeface="+mn-lt"/>
                <a:cs typeface="+mn-lt"/>
              </a:rPr>
              <a:t> by dropping or replacing</a:t>
            </a:r>
            <a:endParaRPr lang="en-US" sz="2400"/>
          </a:p>
        </p:txBody>
      </p:sp>
      <p:sp>
        <p:nvSpPr>
          <p:cNvPr id="116" name="Segnaposto contenuto 115">
            <a:extLst>
              <a:ext uri="{FF2B5EF4-FFF2-40B4-BE49-F238E27FC236}">
                <a16:creationId xmlns:a16="http://schemas.microsoft.com/office/drawing/2014/main" id="{1BC69C99-8615-32D6-20A2-E675D7225343}"/>
              </a:ext>
            </a:extLst>
          </p:cNvPr>
          <p:cNvSpPr>
            <a:spLocks noGrp="1"/>
          </p:cNvSpPr>
          <p:nvPr>
            <p:ph sz="quarter" idx="11"/>
          </p:nvPr>
        </p:nvSpPr>
        <p:spPr>
          <a:xfrm>
            <a:off x="7328031" y="2117441"/>
            <a:ext cx="4172575" cy="4359402"/>
          </a:xfrm>
        </p:spPr>
        <p:txBody>
          <a:bodyPr vert="horz" lIns="91440" tIns="45720" rIns="91440" bIns="45720" rtlCol="0" anchor="t">
            <a:normAutofit/>
          </a:bodyPr>
          <a:lstStyle/>
          <a:p>
            <a:pPr marL="342900" indent="-342900">
              <a:buChar char="•"/>
            </a:pPr>
            <a:r>
              <a:rPr lang="it-IT" sz="2400" err="1">
                <a:ea typeface="+mn-lt"/>
                <a:cs typeface="+mn-lt"/>
              </a:rPr>
              <a:t>Choose</a:t>
            </a:r>
            <a:r>
              <a:rPr lang="it-IT" sz="2400">
                <a:ea typeface="+mn-lt"/>
                <a:cs typeface="+mn-lt"/>
              </a:rPr>
              <a:t> 29 </a:t>
            </a:r>
            <a:r>
              <a:rPr lang="it-IT" sz="2400" b="1" err="1">
                <a:ea typeface="+mn-lt"/>
                <a:cs typeface="+mn-lt"/>
              </a:rPr>
              <a:t>main</a:t>
            </a:r>
            <a:r>
              <a:rPr lang="it-IT" sz="2400" b="1">
                <a:ea typeface="+mn-lt"/>
                <a:cs typeface="+mn-lt"/>
              </a:rPr>
              <a:t> </a:t>
            </a:r>
            <a:r>
              <a:rPr lang="it-IT" sz="2400" b="1" err="1">
                <a:ea typeface="+mn-lt"/>
                <a:cs typeface="+mn-lt"/>
              </a:rPr>
              <a:t>attributes</a:t>
            </a:r>
            <a:r>
              <a:rPr lang="it-IT" sz="2400">
                <a:ea typeface="+mn-lt"/>
                <a:cs typeface="+mn-lt"/>
              </a:rPr>
              <a:t> for clustering </a:t>
            </a:r>
          </a:p>
          <a:p>
            <a:pPr marL="342900" indent="-342900">
              <a:buChar char="•"/>
            </a:pPr>
            <a:endParaRPr lang="it-IT" sz="2400"/>
          </a:p>
          <a:p>
            <a:pPr marL="342900" indent="-342900">
              <a:buChar char="•"/>
            </a:pPr>
            <a:r>
              <a:rPr lang="it-IT" sz="2400" b="1"/>
              <a:t>Scale </a:t>
            </a:r>
            <a:r>
              <a:rPr lang="it-IT" sz="2400" err="1"/>
              <a:t>them</a:t>
            </a:r>
            <a:r>
              <a:rPr lang="it-IT" sz="2400"/>
              <a:t> with a standard </a:t>
            </a:r>
            <a:r>
              <a:rPr lang="it-IT" sz="2400" err="1"/>
              <a:t>scaler</a:t>
            </a:r>
            <a:endParaRPr lang="it-IT" sz="2400"/>
          </a:p>
          <a:p>
            <a:pPr marL="342900" indent="-342900">
              <a:buChar char="•"/>
            </a:pPr>
            <a:endParaRPr lang="it-IT" sz="2400"/>
          </a:p>
          <a:p>
            <a:pPr marL="342900" indent="-342900">
              <a:buChar char="•"/>
            </a:pPr>
            <a:r>
              <a:rPr lang="it-IT" sz="2400">
                <a:ea typeface="+mn-lt"/>
                <a:cs typeface="+mn-lt"/>
              </a:rPr>
              <a:t>End up with 10878 players and 61 </a:t>
            </a:r>
            <a:r>
              <a:rPr lang="it-IT" sz="2400" err="1">
                <a:ea typeface="+mn-lt"/>
                <a:cs typeface="+mn-lt"/>
              </a:rPr>
              <a:t>attributes</a:t>
            </a:r>
            <a:r>
              <a:rPr lang="it-IT" sz="2400">
                <a:ea typeface="+mn-lt"/>
                <a:cs typeface="+mn-lt"/>
              </a:rPr>
              <a:t> with AS=663741</a:t>
            </a:r>
            <a:endParaRPr lang="it-IT" sz="2400"/>
          </a:p>
        </p:txBody>
      </p:sp>
    </p:spTree>
    <p:extLst>
      <p:ext uri="{BB962C8B-B14F-4D97-AF65-F5344CB8AC3E}">
        <p14:creationId xmlns:p14="http://schemas.microsoft.com/office/powerpoint/2010/main" val="1653022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FD344F-801D-984E-A9F4-8407987419BF}"/>
              </a:ext>
            </a:extLst>
          </p:cNvPr>
          <p:cNvSpPr>
            <a:spLocks noGrp="1"/>
          </p:cNvSpPr>
          <p:nvPr>
            <p:ph type="title"/>
          </p:nvPr>
        </p:nvSpPr>
        <p:spPr>
          <a:xfrm>
            <a:off x="5435600" y="914400"/>
            <a:ext cx="5881598" cy="996041"/>
          </a:xfrm>
        </p:spPr>
        <p:txBody>
          <a:bodyPr/>
          <a:lstStyle/>
          <a:p>
            <a:r>
              <a:rPr lang="it-IT" b="1"/>
              <a:t>VISUALIZATIONS</a:t>
            </a:r>
          </a:p>
        </p:txBody>
      </p:sp>
      <p:sp>
        <p:nvSpPr>
          <p:cNvPr id="5" name="Segnaposto contenuto 4">
            <a:extLst>
              <a:ext uri="{FF2B5EF4-FFF2-40B4-BE49-F238E27FC236}">
                <a16:creationId xmlns:a16="http://schemas.microsoft.com/office/drawing/2014/main" id="{86F27969-C770-1DC4-77BE-1DBD89E23C54}"/>
              </a:ext>
            </a:extLst>
          </p:cNvPr>
          <p:cNvSpPr>
            <a:spLocks noGrp="1"/>
          </p:cNvSpPr>
          <p:nvPr>
            <p:ph sz="quarter" idx="10"/>
          </p:nvPr>
        </p:nvSpPr>
        <p:spPr>
          <a:xfrm>
            <a:off x="5435600" y="2342953"/>
            <a:ext cx="5718896" cy="4147396"/>
          </a:xfrm>
        </p:spPr>
        <p:txBody>
          <a:bodyPr vert="horz" lIns="91440" tIns="45720" rIns="91440" bIns="45720" rtlCol="0" anchor="t">
            <a:normAutofit/>
          </a:bodyPr>
          <a:lstStyle/>
          <a:p>
            <a:pPr marL="342900" indent="-342900">
              <a:buChar char="•"/>
            </a:pPr>
            <a:r>
              <a:rPr lang="it-IT" sz="2800"/>
              <a:t>Soccer Field line up </a:t>
            </a:r>
          </a:p>
          <a:p>
            <a:pPr marL="342900" indent="-342900">
              <a:buChar char="•"/>
            </a:pPr>
            <a:r>
              <a:rPr lang="it-IT" sz="2800" err="1"/>
              <a:t>Scatterplot</a:t>
            </a:r>
            <a:endParaRPr lang="it-IT" sz="2800"/>
          </a:p>
          <a:p>
            <a:pPr marL="342900" indent="-342900">
              <a:buChar char="•"/>
            </a:pPr>
            <a:r>
              <a:rPr lang="it-IT" sz="2800"/>
              <a:t>Player </a:t>
            </a:r>
            <a:r>
              <a:rPr lang="it-IT" sz="2800" err="1"/>
              <a:t>profile</a:t>
            </a:r>
            <a:endParaRPr lang="it-IT" sz="2800"/>
          </a:p>
          <a:p>
            <a:pPr marL="342900" indent="-342900">
              <a:buChar char="•"/>
            </a:pPr>
            <a:r>
              <a:rPr lang="it-IT" sz="2800"/>
              <a:t>Bar Chart</a:t>
            </a:r>
          </a:p>
          <a:p>
            <a:pPr marL="342900" indent="-342900">
              <a:buChar char="•"/>
            </a:pPr>
            <a:r>
              <a:rPr lang="it-IT" sz="2800"/>
              <a:t>Radar Chart</a:t>
            </a:r>
          </a:p>
          <a:p>
            <a:pPr marL="342900" indent="-342900">
              <a:buChar char="•"/>
            </a:pPr>
            <a:r>
              <a:rPr lang="it-IT" sz="2800"/>
              <a:t>Line Chart</a:t>
            </a:r>
          </a:p>
          <a:p>
            <a:pPr marL="342900" indent="-342900">
              <a:buChar char="•"/>
            </a:pPr>
            <a:endParaRPr lang="it-IT"/>
          </a:p>
        </p:txBody>
      </p:sp>
      <p:sp>
        <p:nvSpPr>
          <p:cNvPr id="4" name="Segnaposto numero diapositiva 3">
            <a:extLst>
              <a:ext uri="{FF2B5EF4-FFF2-40B4-BE49-F238E27FC236}">
                <a16:creationId xmlns:a16="http://schemas.microsoft.com/office/drawing/2014/main" id="{6DAEC4B7-4D4A-51D1-9286-E19DA8A74695}"/>
              </a:ext>
            </a:extLst>
          </p:cNvPr>
          <p:cNvSpPr>
            <a:spLocks noGrp="1"/>
          </p:cNvSpPr>
          <p:nvPr>
            <p:ph type="sldNum" sz="quarter" idx="4"/>
          </p:nvPr>
        </p:nvSpPr>
        <p:spPr/>
        <p:txBody>
          <a:bodyPr/>
          <a:lstStyle/>
          <a:p>
            <a:fld id="{6D22F896-40B5-4ADD-8801-0D06FADFA095}" type="slidenum">
              <a:rPr lang="en-US" smtClean="0"/>
              <a:pPr/>
              <a:t>9</a:t>
            </a:fld>
            <a:endParaRPr lang="en-US"/>
          </a:p>
        </p:txBody>
      </p:sp>
      <p:pic>
        <p:nvPicPr>
          <p:cNvPr id="31" name="Segnaposto immagine 30" descr="Immagine che contiene testo, grafica, vestiti, Elementi grafici&#10;&#10;Il contenuto generato dall&amp;#39;intelligenza artificiale potrebbe non essere corretto.">
            <a:extLst>
              <a:ext uri="{FF2B5EF4-FFF2-40B4-BE49-F238E27FC236}">
                <a16:creationId xmlns:a16="http://schemas.microsoft.com/office/drawing/2014/main" id="{B883A64F-37BA-65D5-EDF0-996432514E8E}"/>
              </a:ext>
            </a:extLst>
          </p:cNvPr>
          <p:cNvPicPr>
            <a:picLocks noGrp="1" noChangeAspect="1"/>
          </p:cNvPicPr>
          <p:nvPr>
            <p:ph type="pic" sz="quarter" idx="11"/>
          </p:nvPr>
        </p:nvPicPr>
        <p:blipFill>
          <a:blip r:embed="rId2"/>
          <a:srcRect r="-196"/>
          <a:stretch/>
        </p:blipFill>
        <p:spPr>
          <a:xfrm>
            <a:off x="0" y="0"/>
            <a:ext cx="4947205" cy="6858043"/>
          </a:xfrm>
        </p:spPr>
      </p:pic>
    </p:spTree>
    <p:extLst>
      <p:ext uri="{BB962C8B-B14F-4D97-AF65-F5344CB8AC3E}">
        <p14:creationId xmlns:p14="http://schemas.microsoft.com/office/powerpoint/2010/main" val="31514833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Berlin">
  <a:themeElements>
    <a:clrScheme name="TM11161285">
      <a:dk1>
        <a:srgbClr val="000000"/>
      </a:dk1>
      <a:lt1>
        <a:srgbClr val="FFFFFF"/>
      </a:lt1>
      <a:dk2>
        <a:srgbClr val="445469"/>
      </a:dk2>
      <a:lt2>
        <a:srgbClr val="E7E6E6"/>
      </a:lt2>
      <a:accent1>
        <a:srgbClr val="F0829B"/>
      </a:accent1>
      <a:accent2>
        <a:srgbClr val="F83249"/>
      </a:accent2>
      <a:accent3>
        <a:srgbClr val="F6BF0E"/>
      </a:accent3>
      <a:accent4>
        <a:srgbClr val="F3EEF2"/>
      </a:accent4>
      <a:accent5>
        <a:srgbClr val="2C46FB"/>
      </a:accent5>
      <a:accent6>
        <a:srgbClr val="FE9201"/>
      </a:accent6>
      <a:hlink>
        <a:srgbClr val="FFD53E"/>
      </a:hlink>
      <a:folHlink>
        <a:srgbClr val="FCC77E"/>
      </a:folHlink>
    </a:clrScheme>
    <a:fontScheme name="Century">
      <a:majorFont>
        <a:latin typeface="Century Gothic"/>
        <a:ea typeface=""/>
        <a:cs typeface=""/>
      </a:majorFont>
      <a:minorFont>
        <a:latin typeface="Century Gothic"/>
        <a:ea typeface=""/>
        <a:cs typeface=""/>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11161285_Win32_SL_V8" id="{D1701C6D-ECCE-4AB4-AA49-48BAB1CE7003}" vid="{37F9E7E9-DDFF-4744-91DC-21DD4845CB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C9B6E4-47D3-464E-8364-AD7B35DA4B5C}">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2B0F9548-B8AC-4D42-9765-A5CD9A25F531}">
  <ds:schemaRefs>
    <ds:schemaRef ds:uri="http://schemas.microsoft.com/sharepoint/v3/contenttype/forms"/>
  </ds:schemaRefs>
</ds:datastoreItem>
</file>

<file path=customXml/itemProps3.xml><?xml version="1.0" encoding="utf-8"?>
<ds:datastoreItem xmlns:ds="http://schemas.openxmlformats.org/officeDocument/2006/customXml" ds:itemID="{78C71B42-4016-428B-9745-27057802D00B}">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17</Slides>
  <Notes>15</Notes>
  <HiddenSlides>0</HiddenSlides>
  <ScaleCrop>false</ScaleCrop>
  <HeadingPairs>
    <vt:vector size="4" baseType="variant">
      <vt:variant>
        <vt:lpstr>Tema</vt:lpstr>
      </vt:variant>
      <vt:variant>
        <vt:i4>1</vt:i4>
      </vt:variant>
      <vt:variant>
        <vt:lpstr>Titoli diapositive</vt:lpstr>
      </vt:variant>
      <vt:variant>
        <vt:i4>17</vt:i4>
      </vt:variant>
    </vt:vector>
  </HeadingPairs>
  <TitlesOfParts>
    <vt:vector size="18" baseType="lpstr">
      <vt:lpstr>Berlin</vt:lpstr>
      <vt:lpstr>Visual Analytics Project  Master Degree  Engineering in Computer Science  Sapienza University of Rome A.Y. 2024-2025</vt:lpstr>
      <vt:lpstr>What we will cover</vt:lpstr>
      <vt:lpstr>Introduction</vt:lpstr>
      <vt:lpstr>Related works</vt:lpstr>
      <vt:lpstr>Related works</vt:lpstr>
      <vt:lpstr>Related works</vt:lpstr>
      <vt:lpstr>Dataset</vt:lpstr>
      <vt:lpstr>Data  pre-processing</vt:lpstr>
      <vt:lpstr>VISUALIZATIONS</vt:lpstr>
      <vt:lpstr>SOCCER FIELD  LINE UP</vt:lpstr>
      <vt:lpstr>SCATTERPLOT</vt:lpstr>
      <vt:lpstr>  PLAYER PROFILE</vt:lpstr>
      <vt:lpstr>Bar chart</vt:lpstr>
      <vt:lpstr>RADAR CHART</vt:lpstr>
      <vt:lpstr>LINE CHART</vt:lpstr>
      <vt:lpstr>CONCLUSIONS</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cp:revision>
  <dcterms:created xsi:type="dcterms:W3CDTF">2025-03-26T14:11:16Z</dcterms:created>
  <dcterms:modified xsi:type="dcterms:W3CDTF">2025-03-27T21:43:32Z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