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Introduzione a Meccanica Quantistica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Meccanica quantistica: concetto di base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Principio di indeterminazione di Heisenberg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Teoria della funzione d'onda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Particelle elementari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Principio di esclusione di Pauli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Teoria dei campi quantistici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Teoria dei Quanti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Teoria Quantistica: descrive la natura a livello microscopico.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Atomi e particelle sono descritti come “piccole particelle”.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Le leggi della fisica quantistica sono differenti da quelle della fisica classica.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Gli effetti quantistici sono in gran parte inaccessibili ai sensi umani.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Le particelle possono essere sia onde che particelle.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La meccanica quantistica è una delle più importanti teorie scientifiche.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Energia Quantistica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Energia Quantistica è l'energia di un sistema a livello subatomico.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La sua origine deriva dalle equazioni della meccanica quantistica.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Si può trovare nello spazio vuoto, dove le particelle virtuali appaiono e scompaiono.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Energia Quantistica è usata nella nanotecnologia e nell'ingegneria dei materiali.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Può essere utilizzata anche nella medicina atomica.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Può essere sfruttata per applicazioni di computazione quantistica.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Principi di Meccanica Quantistica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Meccanica quantistica: una descrizione moderna della natura.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Principio di indeterminazione di Heisenberg.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Dualità onda-particella.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Teoria dei campi quantistici.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Interferenza quantistica e superposizione.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Teoria dei quanti di spin.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Fenomeni Quantistici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Interazione Ondulatoria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Sovrapposizione di Stati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Entanglement Quantistico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Dualismo Onda-Particella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Principio di Indeterminazione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Tunnel Quantico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Interpretazioni della Meccanica Quantistica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Particella e Onde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Unificazione della Meccanica Classica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Principio di Indeterminazione di Heisenberg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Interpretazione di Copenhagen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Interpretazione di Copenaghen Estesa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Interpretazione di Dirac-Jordan-von Neumann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Applicazioni della Meccanica Quantistica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Calcolo dei propri di atomi e molecole.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Predizione della proprietà della materia.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Studio della struttura dei materiali.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Descrizione dei processi chimici.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Simulazione di sistemi complessi.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Proprietà fisiche di sistemi a livello atomico.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Limitazioni della Meccanica Quantistica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Non può spiegare l'esistenza della gravità.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Non include la teoria della relatività generale.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La natura della realtà a scala microscopica è incerta.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Non può predire esattamente i risultati delle misure.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Gli stati quantistici si dissolvono velocemente.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Non contiene leggi deterministiche.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