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Understanding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Recognizing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Uncovering the roots of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Identifying and challenging assumptions.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Reframing the narrative.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Addressing the power dynamics.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Promoting responsibility and accountability.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Causes of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Lack of Knowledge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Prejudicial Beliefs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Fear of Perpetrator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Externalizing Blame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Cultural Stigmas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Need to Feel Secure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Effects of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Shame and guilt felt by victims.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Discouragement of victims to seek help.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Blame shifting away from perpetrators.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Justification of violent acts.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Perception of victims as culpable.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Normalization of abuse.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Challenging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Acknowledge the prevalence of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Understand the impact of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Challenge stereotypes and myths.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Promote an understanding of consent.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Create awareness of the power dynamics of abuse.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Support victims and survivors.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Identifying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Recognizing victim blaming language or behavior.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Understanding the impact of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Examining cultural and social stigmas.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Acknowledging the victim's experience.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Supporting the victim's emotional needs.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Promoting victim empowerment.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Preventing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Acknowledge victims’ experiences.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Recognize personal responsibility.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Respect survivors' autonomy.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Advocate for justice.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Address underlying societal issues.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Challenge negative attitudes.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Responding to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Acknowledge victim experiences.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Identify and challenge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Provide support to victims without judgement.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Actively listen and validate victim feelings.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Educate on the harms of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Advocate for victims’ rights.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Overcoming Victim Blaming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Recognize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Acknowledge the harm of victim blaming.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Challenge myths and stereotypes.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Support the rights of victims.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Advocate for change.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Show compassion and empathy.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