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12192000" cy="6858000"/>
  <p:defaultTextStyle>
    <a:defPPr>
      <a:defRPr lang="it-IT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viewProps" Target="viewProp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871530" y="3212975"/>
            <a:ext cx="8534399" cy="1752599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 bwMode="auto">
          <a:xfrm>
            <a:off x="920054" y="1204857"/>
            <a:ext cx="10339617" cy="1910715"/>
          </a:xfrm>
        </p:spPr>
        <p:txBody>
          <a:bodyPr anchor="b"/>
          <a:lstStyle>
            <a:lvl1pPr algn="ctr">
              <a:defRPr sz="5400" b="0" cap="none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32331" y="1484784"/>
            <a:ext cx="10312995" cy="410445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3" name="Title 10"/>
          <p:cNvSpPr>
            <a:spLocks noGrp="1"/>
          </p:cNvSpPr>
          <p:nvPr>
            <p:ph type="title"/>
          </p:nvPr>
        </p:nvSpPr>
        <p:spPr bwMode="auto">
          <a:xfrm>
            <a:off x="925158" y="116631"/>
            <a:ext cx="10341684" cy="1054250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719402" y="1556793"/>
            <a:ext cx="5071871" cy="4563770"/>
          </a:xfrm>
        </p:spPr>
        <p:txBody>
          <a:bodyPr/>
          <a:lstStyle>
            <a:lvl1pPr marL="174624" indent="-174624">
              <a:defRPr sz="2400"/>
            </a:lvl1pPr>
            <a:lvl2pPr marL="533399" indent="-174624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4">
              <a:defRPr sz="1600"/>
            </a:lvl4pPr>
            <a:lvl5pPr marL="1523999" indent="-174624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19" name="Content Placeholder 3"/>
          <p:cNvSpPr>
            <a:spLocks noGrp="1"/>
          </p:cNvSpPr>
          <p:nvPr>
            <p:ph sz="half" idx="13"/>
          </p:nvPr>
        </p:nvSpPr>
        <p:spPr bwMode="auto">
          <a:xfrm>
            <a:off x="6288021" y="1556793"/>
            <a:ext cx="5071871" cy="4563770"/>
          </a:xfrm>
        </p:spPr>
        <p:txBody>
          <a:bodyPr/>
          <a:lstStyle>
            <a:lvl1pPr marL="174624" indent="-174624">
              <a:defRPr sz="2400"/>
            </a:lvl1pPr>
            <a:lvl2pPr marL="533399" indent="-174624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4">
              <a:defRPr sz="1600"/>
            </a:lvl4pPr>
            <a:lvl5pPr marL="1523999" indent="-174624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19402" y="1556791"/>
            <a:ext cx="5080583" cy="658367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719402" y="2492895"/>
            <a:ext cx="5071871" cy="3627666"/>
          </a:xfrm>
        </p:spPr>
        <p:txBody>
          <a:bodyPr/>
          <a:lstStyle>
            <a:lvl1pPr marL="174624" indent="-174624">
              <a:defRPr sz="2400"/>
            </a:lvl1pPr>
            <a:lvl2pPr marL="533399" indent="-174624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4">
              <a:defRPr sz="1600"/>
            </a:lvl4pPr>
            <a:lvl5pPr marL="1523999" indent="-174624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384031" y="1556791"/>
            <a:ext cx="5074114" cy="658367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19" name="Content Placeholder 3"/>
          <p:cNvSpPr>
            <a:spLocks noGrp="1"/>
          </p:cNvSpPr>
          <p:nvPr>
            <p:ph sz="half" idx="13"/>
          </p:nvPr>
        </p:nvSpPr>
        <p:spPr bwMode="auto">
          <a:xfrm>
            <a:off x="6288021" y="2492897"/>
            <a:ext cx="5071871" cy="3780066"/>
          </a:xfrm>
        </p:spPr>
        <p:txBody>
          <a:bodyPr/>
          <a:lstStyle>
            <a:lvl1pPr marL="174624" indent="-174624">
              <a:defRPr sz="2400"/>
            </a:lvl1pPr>
            <a:lvl2pPr marL="533399" indent="-174624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4">
              <a:defRPr sz="1600"/>
            </a:lvl4pPr>
            <a:lvl5pPr marL="1523999" indent="-174624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12773" y="596974"/>
            <a:ext cx="4563310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922669" y="559398"/>
            <a:ext cx="5488889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712773" y="2618910"/>
            <a:ext cx="4548966" cy="350219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03642" y="4668818"/>
            <a:ext cx="10356027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917985" y="5324305"/>
            <a:ext cx="10341685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2543606" y="620687"/>
            <a:ext cx="6929454" cy="3897818"/>
          </a:xfrm>
        </p:spPr>
        <p:txBody>
          <a:bodyPr/>
          <a:lstStyle>
            <a:lvl1pPr marL="0" indent="0">
              <a:buNone/>
              <a:defRPr lang="ru-RU" sz="32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theme" Target="../theme/theme1.xml"/><Relationship Id="rId11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11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925158" y="116631"/>
            <a:ext cx="10341684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32330" y="1772815"/>
            <a:ext cx="10327339" cy="4320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42900" indent="-342900" algn="l" defTabSz="914400">
        <a:spcBef>
          <a:spcPts val="0"/>
        </a:spcBef>
        <a:buClrTx/>
        <a:buFont typeface="Arial"/>
        <a:buChar char="•"/>
        <a:defRPr sz="24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754379" indent="-342900" algn="l" defTabSz="914400">
        <a:spcBef>
          <a:spcPts val="0"/>
        </a:spcBef>
        <a:buClrTx/>
        <a:buFont typeface="Times New Roman"/>
        <a:buChar char="–"/>
        <a:defRPr sz="2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20140" indent="-342900" algn="l" defTabSz="914400">
        <a:spcBef>
          <a:spcPts val="0"/>
        </a:spcBef>
        <a:buClrTx/>
        <a:buFont typeface="Arial"/>
        <a:buChar char="•"/>
        <a:defRPr sz="20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474470" indent="-285750" algn="l" defTabSz="914400">
        <a:spcBef>
          <a:spcPts val="0"/>
        </a:spcBef>
        <a:buClrTx/>
        <a:buFont typeface="Times New Roman"/>
        <a:buChar char="–"/>
        <a:defRPr sz="18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794509" indent="-285750" algn="l" defTabSz="914400">
        <a:spcBef>
          <a:spcPts val="0"/>
        </a:spcBef>
        <a:buClrTx/>
        <a:buFont typeface="Times New Roman"/>
        <a:buChar char="»"/>
        <a:defRPr sz="16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>
        <a:spcBef>
          <a:spcPts val="399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>
        <a:spcBef>
          <a:spcPts val="399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>
        <a:spcBef>
          <a:spcPts val="399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>
        <a:spcBef>
          <a:spcPts val="399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1. Introduction à Bitcoin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Cryptomonnaie décentralisée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Pas de contrôle étatique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Transactions irréversibles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Blockchain pour vérifier les transactions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Minage pour confirmation des transactions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Possibilité de stocker de la valeur à long terme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2. Avantages de Bitcoin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Transferts internationaux rapides et peu coûteux.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Anonymat et sécurité des transactions.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Niveau élevé de liquidité.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Aucune censure ni contrôle gouvernemental.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Système décentralisé.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Faibles frais de transaction.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3. Décentralisation de Bitcoin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Limitation du contrôle des autorités centrales sur Bitcoin.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Décentralisation de la gestion des transactions de Bitcoin.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Utilisation de logiciels de pair à pair pour les transactions.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Pas de tiers de confiance entre les parties.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Transparence et sécurité des transactions.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Possibilité d'utiliser Bitcoin sans intervention d'une banque.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4. Utiliser Bitcoin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Obtenir un portefeuille Bitcoin.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Acheter des Bitcoins.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Stocker des Bitcoins de manière sécurisée.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Utiliser des Bitcoins pour effectuer des paiements.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Recevoir des Bitcoins en tant que paiement.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Échanger des Bitcoins contre d'autres crypto-monnaies.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5. Investir dans Bitcoin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Acheter des Bitcoins;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Stocker des Bitcoins;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Utiliser un portefeuille Bitcoin;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Utiliser un échange en ligne;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Comprendre le risque;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Suivre l'actualité.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6. Risques avec Bitcoin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Vols de fonds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Volatilité des prix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Fraude et blanchiment d'argent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Législation incertaine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Menace pour les devises traditionnelles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Risques de sécurité informatique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7. Réglementation Bitcoin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Interdit aux États-Unis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Réglementée par certains pays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Légalité incertaine dans de nombreux pays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Peu de contrôle par les gouvernements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Utilisé pour blanchir de l'argent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Volatilité des prix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8. Perspectives Bitcoin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Cryptomonnaie virtuelle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Fonctionne sans intermédiaire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Blockchain comme système de stockage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Transactions sécurisées et anonymes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Limitation du nombre de Bitcoins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Utilisation en tant que moyen de paiement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Lines">
  <a:themeElements>
    <a:clrScheme name="Lines">
      <a:dk1>
        <a:sysClr val="windowText" lastClr="000000"/>
      </a:dk1>
      <a:lt1>
        <a:srgbClr val="D4735E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3300"/>
      </a:hlink>
      <a:folHlink>
        <a:srgbClr val="B2B2B2"/>
      </a:folHlink>
    </a:clrScheme>
    <a:fontScheme name="Times New Roman">
      <a:majorFont>
        <a:latin typeface="Times New Roman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Твердый переплет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>
            <a:tint val="96000"/>
            <a:lumMod val="110000"/>
          </a:schemeClr>
        </a:solidFill>
        <a:blipFill>
          <a:blip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algn="tl" flip="none" sx="60000" sy="60000" tx="0" ty="0"/>
        </a:blipFill>
        <a:blipFill>
          <a:blip r:embed="rId1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>
    <a:spDef>
      <a:spPr bwMode="auto"/>
      <a:bodyPr/>
      <a:lstStyle/>
    </a:sp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ONLYOFFICE/7.3.3.50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10</cp:revision>
  <dcterms:created xsi:type="dcterms:W3CDTF">2012-12-03T06:56:55Z</dcterms:created>
  <dcterms:modified xsi:type="dcterms:W3CDTF">2023-04-10T23:58:33Z</dcterms:modified>
  <cp:category/>
  <cp:contentStatus/>
  <cp:version/>
</cp:coreProperties>
</file>