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4" indent="-174624">
              <a:defRPr sz="2400"/>
            </a:lvl1pPr>
            <a:lvl2pPr marL="533399" indent="-174624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4">
              <a:defRPr sz="1600"/>
            </a:lvl4pPr>
            <a:lvl5pPr marL="1523999" indent="-174624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9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9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1. Was ist Bitcoin?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Bitcoin ist eine digitale Währung.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Es ist dezentral und nicht zentral reglementiert.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Es ist ein Peer-to-Peer Netzwerk.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Bitcoin basiert auf Blockchain Technologie.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Bitcoin wird durch Mining erzeugt.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Bitcoin wird als Zahlungsmittel verwendet.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2. Bitcoin-Transaktionen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Bitcoin-Transaktionen sind finanzielle Transaktionen zur Übertragung von Bitcoins.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Transaktionen werden in einer dezentralen Datenbank, der Blockchain, aufgezeichnet.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Transaktionen werden von Bitcoin-Nutzern über das Internet durchgeführt.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Bitcoin-Transaktionen sind anonym, aber nicht untraceable.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Transaktionen benötigen eine Bestätigung durch das Mining-Netzwerk.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Bitcoin-Transaktionen sind sicher und schnell.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3. Bitcoin-Mining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Bitcoin-Mining als Prozess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Komponenten wie Computer und Netzwerk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Mining-Pool als Möglichkeit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Bitcoin-Belohnung für Miner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Stromkosten und Kosten-Nutzen-Verhältnis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Technische Anforderungen und Expertise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4. Bitcoin-Wallets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Bitcoin-Wallets speichern privaten und öffentlichen Schlüssel.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Bitcoin-Wallets können entweder Hardware oder Software sein.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Bitcoin-Wallets sind für den sicheren Empfang, Senden und Speichern von Bitcoin erforderlich.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Bitcoin-Wallets bieten Benutzern die Möglichkeit, Transaktionen zu initiieren und zu verarbeiten.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Bitcoin-Wallets bieten Benutzern eine hohe Kontrollmöglichkeit über ihre Bitcoins.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Bitcoin-Wallets ermöglichen es Benutzern, Bitcoin-Transaktionen anonym auszuführen.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5. Bitcoin-Kauf und Verkauf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Erwerb von Bitcoin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Verkaufen von Bitcoin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Bitcoin-Börsen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Sichere Speicherung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Währungsumrechner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Auswahl sicherer Zahlungsmethoden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 Bitcoin-Währungsrechner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Kalkulieren von Bitcoin-Werten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Umrechnen von Bitcoin in verschiedene Währungen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Aktualisierung des Bitcoin-Kurses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Vergleich verschiedener Währungen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Berechnen von Bitcoin-Transaktionen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Anzeige von Bitcoin-Konvertierungsraten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7. Bitcoin-Risiken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Kursvolatilität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Unregulierter Markt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Risiko von Hackerangriffen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Geldwäsche-Risiko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Gefahr der Inflation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Speicherungsrisiken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8. Bitcoin-Zukunft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Erwartungen an die Wertentwicklung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Technologische Innovationen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Bitcoin als Währung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Risiken und Chancen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Regulierung und Gesetzgebung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Akzeptanz und Verbreitung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>
          <a:blip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2023-04-10T23:58:33Z</dcterms:modified>
  <cp:category/>
  <cp:contentStatus/>
  <cp:version/>
</cp:coreProperties>
</file>