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Che cos'è Bitcoin?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 è una criptovaluta decentralizzata.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È una valuta digitale peer-to-peer.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Non è regolamentato da un ente centrale.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Può essere inviato e ricevuto da qualsiasi parte del mondo.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Il suo prezzo è determinato dalla domanda e dall'offerta.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Può essere utilizzato per fare acquisti 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Comprare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Acquisire un portafoglio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Trovare un exchange affidabile.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Aprire un conto sull'exchange.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Verificare l'identità.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Effettuare un deposito.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Acquistare Bitcoin.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Usare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Utilizzare un portafoglio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Acquistare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Utilizzare gli scambi di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Utilizzare i servizi di pagamento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Accettare Bitcoin come pagamento;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Mantenere la sicurezza dei propri Bitcoin.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Rischio di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Volatilità dei prezzi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Difficile regolamentazione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Possibilità di frodi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Minaccia di hackeraggio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Trasferimento di valuta non controllato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Possibilità di speculazione finanziaria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Valore di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Cryptocurrency;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Volatilità;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BlockChain;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Decentralizzazione;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Scambi finanziari;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Investimenti.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Mining di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Estrazione di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Minatori di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Pool di minatori;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Hardware di mining;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Consumo energetico;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Valutazione del mercato.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Sicurezza di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Controllo delle transazioni;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Protocollo di consenso;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Anonimato degli utenti;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Cifratura dei dati;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Protezione da frodi;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Solidità del ledger.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Futuro di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Previsioni di prezzo;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Regolamentazione;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Utilizzo come mezzo di scambio;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Sicurezza;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Adozione da parte delle istituzioni finanziarie;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Volatilità.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