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howSpecialPlsOnTitleSld="0" strictFirstAndLastChars="0">
  <p:sldMasterIdLst>
    <p:sldMasterId id="2147483648" r:id="rId1"/>
  </p:sldMasterIdLst>
  <p:sldIdLst>
    <p:sldId id="256" r:id="rId3"/>
    <p:sldId id="257" r:id="rId7"/>
    <p:sldId id="258" r:id="rId8"/>
    <p:sldId id="259" r:id="rId9"/>
    <p:sldId id="260" r:id="rId10"/>
    <p:sldId id="261" r:id="rId11"/>
    <p:sldId id="262" r:id="rId12"/>
    <p:sldId id="263" r:id="rId13"/>
    <p:sldId id="264" r:id="rId14"/>
  </p:sldIdLst>
  <p:sldSz cx="9144000" cy="5143500"/>
  <p:notesSz cx="9144000" cy="51435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0" d="6"/>
          <a:sy n="0" d="2"/>
        </p:scale>
        <p:origin x="85157712" y="0"/>
      </p:cViewPr>
      <p:guideLst>
        <p:guide pos="2880"/>
        <p:guide pos="1620"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viewProps" Target="viewProp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preserve="0" showMasterPhAnim="0" type="title" userDrawn="1">
  <p:cSld name="TITLE">
    <p:spTree>
      <p:nvGrpSpPr>
        <p:cNvPr id="1" name=""/>
        <p:cNvGrpSpPr/>
        <p:nvPr/>
      </p:nvGrpSpPr>
      <p:grpSpPr bwMode="auto">
        <a:xfrm>
          <a:off x="0" y="0"/>
          <a:ext cx="0" cy="0"/>
          <a:chOff x="0" y="0"/>
          <a:chExt cx="0" cy="0"/>
        </a:xfrm>
      </p:grpSpPr>
      <p:sp>
        <p:nvSpPr>
          <p:cNvPr id="10" name="Google Shape;10;p2"/>
          <p:cNvSpPr/>
          <p:nvPr/>
        </p:nvSpPr>
        <p:spPr bwMode="auto">
          <a:xfrm>
            <a:off x="0" y="2571750"/>
            <a:ext cx="9144000" cy="25719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11;p2"/>
          <p:cNvSpPr txBox="1"/>
          <p:nvPr>
            <p:ph type="ctrTitle"/>
          </p:nvPr>
        </p:nvSpPr>
        <p:spPr bwMode="auto">
          <a:xfrm>
            <a:off x="702900" y="1361354"/>
            <a:ext cx="3724500" cy="1159800"/>
          </a:xfrm>
          <a:prstGeom prst="rect">
            <a:avLst/>
          </a:prstGeom>
        </p:spPr>
        <p:txBody>
          <a:bodyPr spcFirstLastPara="1" wrap="square" lIns="0" tIns="0" rIns="0" bIns="0"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12" name="Google Shape;12;p2"/>
          <p:cNvSpPr/>
          <p:nvPr/>
        </p:nvSpPr>
        <p:spPr bwMode="auto">
          <a:xfrm>
            <a:off x="8227900" y="-1675"/>
            <a:ext cx="916200" cy="916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bg>
      <p:bgPr shadeToTitle="0">
        <a:solidFill>
          <a:schemeClr val="lt2"/>
        </a:solidFill>
      </p:bgPr>
    </p:bg>
    <p:spTree>
      <p:nvGrpSpPr>
        <p:cNvPr id="1" name=""/>
        <p:cNvGrpSpPr/>
        <p:nvPr/>
      </p:nvGrpSpPr>
      <p:grpSpPr bwMode="auto">
        <a:xfrm>
          <a:off x="0" y="0"/>
          <a:ext cx="0" cy="0"/>
          <a:chOff x="0" y="0"/>
          <a:chExt cx="0" cy="0"/>
        </a:xfrm>
      </p:grpSpPr>
      <p:sp>
        <p:nvSpPr>
          <p:cNvPr id="56" name="Google Shape;56;p11"/>
          <p:cNvSpPr/>
          <p:nvPr/>
        </p:nvSpPr>
        <p:spPr bwMode="auto">
          <a:xfrm>
            <a:off x="0" y="0"/>
            <a:ext cx="9144000" cy="5143500"/>
          </a:xfrm>
          <a:prstGeom prst="frame">
            <a:avLst>
              <a:gd name="adj1" fmla="val 8849"/>
            </a:avLst>
          </a:pr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 name="Google Shape;57;p11"/>
          <p:cNvSpPr txBox="1"/>
          <p:nvPr>
            <p:ph type="sldNum" idx="12"/>
          </p:nvPr>
        </p:nvSpPr>
        <p:spPr bwMode="auto">
          <a:xfrm>
            <a:off x="8688300" y="4687750"/>
            <a:ext cx="455700" cy="455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with transparent frame" preserve="0" showMasterPhAnim="0" userDrawn="1">
  <p:cSld name="BLANK_1">
    <p:bg>
      <p:bgPr shadeToTitle="0">
        <a:solidFill>
          <a:schemeClr val="lt1"/>
        </a:solidFill>
      </p:bgPr>
    </p:bg>
    <p:spTree>
      <p:nvGrpSpPr>
        <p:cNvPr id="1" name=""/>
        <p:cNvGrpSpPr/>
        <p:nvPr/>
      </p:nvGrpSpPr>
      <p:grpSpPr bwMode="auto">
        <a:xfrm>
          <a:off x="0" y="0"/>
          <a:ext cx="0" cy="0"/>
          <a:chOff x="0" y="0"/>
          <a:chExt cx="0" cy="0"/>
        </a:xfrm>
      </p:grpSpPr>
      <p:sp>
        <p:nvSpPr>
          <p:cNvPr id="59" name="Google Shape;59;p12"/>
          <p:cNvSpPr/>
          <p:nvPr/>
        </p:nvSpPr>
        <p:spPr bwMode="auto">
          <a:xfrm>
            <a:off x="0" y="0"/>
            <a:ext cx="9144000" cy="5143500"/>
          </a:xfrm>
          <a:prstGeom prst="frame">
            <a:avLst>
              <a:gd name="adj1" fmla="val 8849"/>
            </a:avLst>
          </a:prstGeom>
          <a:solidFill>
            <a:srgbClr val="3B1106">
              <a:alpha val="6150"/>
            </a:srgb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 name="Google Shape;60;p12"/>
          <p:cNvSpPr txBox="1"/>
          <p:nvPr>
            <p:ph type="sldNum" idx="12"/>
          </p:nvPr>
        </p:nvSpPr>
        <p:spPr bwMode="auto">
          <a:xfrm>
            <a:off x="8688300" y="4687750"/>
            <a:ext cx="455700" cy="455700"/>
          </a:xfrm>
          <a:prstGeom prst="rect">
            <a:avLst/>
          </a:prstGeom>
          <a:solidFill>
            <a:srgbClr val="3B1106">
              <a:alpha val="6150"/>
            </a:srgbClr>
          </a:solidFill>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ubtitle" preserve="0" showMasterPhAnim="0" userDrawn="1">
  <p:cSld name="TITLE_1">
    <p:bg>
      <p:bgPr shadeToTitle="0">
        <a:solidFill>
          <a:schemeClr val="accent2"/>
        </a:solidFill>
      </p:bgPr>
    </p:bg>
    <p:spTree>
      <p:nvGrpSpPr>
        <p:cNvPr id="1" name=""/>
        <p:cNvGrpSpPr/>
        <p:nvPr/>
      </p:nvGrpSpPr>
      <p:grpSpPr bwMode="auto">
        <a:xfrm>
          <a:off x="0" y="0"/>
          <a:ext cx="0" cy="0"/>
          <a:chOff x="0" y="0"/>
          <a:chExt cx="0" cy="0"/>
        </a:xfrm>
      </p:grpSpPr>
      <p:sp>
        <p:nvSpPr>
          <p:cNvPr id="14" name="Google Shape;14;p3"/>
          <p:cNvSpPr/>
          <p:nvPr/>
        </p:nvSpPr>
        <p:spPr bwMode="auto">
          <a:xfrm>
            <a:off x="0" y="2571750"/>
            <a:ext cx="9144000" cy="2571900"/>
          </a:xfrm>
          <a:prstGeom prst="rect">
            <a:avLst/>
          </a:prstGeom>
          <a:solidFill>
            <a:srgbClr val="3B1106">
              <a:alpha val="6150"/>
            </a:srgb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15;p3"/>
          <p:cNvSpPr txBox="1"/>
          <p:nvPr>
            <p:ph type="ctrTitle"/>
          </p:nvPr>
        </p:nvSpPr>
        <p:spPr bwMode="auto">
          <a:xfrm>
            <a:off x="702900" y="1233658"/>
            <a:ext cx="4746000" cy="11598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pPr>
              <a:defRPr/>
            </a:pPr>
            <a:endParaRPr/>
          </a:p>
        </p:txBody>
      </p:sp>
      <p:sp>
        <p:nvSpPr>
          <p:cNvPr id="16" name="Google Shape;16;p3"/>
          <p:cNvSpPr txBox="1"/>
          <p:nvPr>
            <p:ph type="subTitle" idx="1"/>
          </p:nvPr>
        </p:nvSpPr>
        <p:spPr bwMode="auto">
          <a:xfrm>
            <a:off x="702900" y="2787333"/>
            <a:ext cx="4746000" cy="2994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400"/>
              <a:buNone/>
              <a:defRPr sz="1400"/>
            </a:lvl1pPr>
            <a:lvl2pPr lvl="1">
              <a:spcBef>
                <a:spcPts val="600"/>
              </a:spcBef>
              <a:spcAft>
                <a:spcPts val="0"/>
              </a:spcAft>
              <a:buClr>
                <a:schemeClr val="dk1"/>
              </a:buClr>
              <a:buSzPts val="1400"/>
              <a:buNone/>
              <a:defRPr sz="1400"/>
            </a:lvl2pPr>
            <a:lvl3pPr lvl="2">
              <a:spcBef>
                <a:spcPts val="600"/>
              </a:spcBef>
              <a:spcAft>
                <a:spcPts val="0"/>
              </a:spcAft>
              <a:buClr>
                <a:schemeClr val="dk1"/>
              </a:buClr>
              <a:buSzPts val="1400"/>
              <a:buNone/>
              <a:defRPr sz="1400"/>
            </a:lvl3pPr>
            <a:lvl4pPr lvl="3">
              <a:spcBef>
                <a:spcPts val="600"/>
              </a:spcBef>
              <a:spcAft>
                <a:spcPts val="0"/>
              </a:spcAft>
              <a:buSzPts val="1400"/>
              <a:buNone/>
              <a:defRPr sz="1400"/>
            </a:lvl4pPr>
            <a:lvl5pPr lvl="4">
              <a:spcBef>
                <a:spcPts val="600"/>
              </a:spcBef>
              <a:spcAft>
                <a:spcPts val="0"/>
              </a:spcAft>
              <a:buSzPts val="1400"/>
              <a:buNone/>
              <a:defRPr sz="1400"/>
            </a:lvl5pPr>
            <a:lvl6pPr lvl="5">
              <a:spcBef>
                <a:spcPts val="600"/>
              </a:spcBef>
              <a:spcAft>
                <a:spcPts val="0"/>
              </a:spcAft>
              <a:buSzPts val="1400"/>
              <a:buNone/>
              <a:defRPr sz="1400"/>
            </a:lvl6pPr>
            <a:lvl7pPr lvl="6">
              <a:spcBef>
                <a:spcPts val="600"/>
              </a:spcBef>
              <a:spcAft>
                <a:spcPts val="0"/>
              </a:spcAft>
              <a:buSzPts val="1400"/>
              <a:buNone/>
              <a:defRPr sz="1400"/>
            </a:lvl7pPr>
            <a:lvl8pPr lvl="7">
              <a:spcBef>
                <a:spcPts val="600"/>
              </a:spcBef>
              <a:spcAft>
                <a:spcPts val="0"/>
              </a:spcAft>
              <a:buSzPts val="1400"/>
              <a:buNone/>
              <a:defRPr sz="1400"/>
            </a:lvl8pPr>
            <a:lvl9pPr lvl="8">
              <a:spcBef>
                <a:spcPts val="600"/>
              </a:spcBef>
              <a:spcAft>
                <a:spcPts val="600"/>
              </a:spcAft>
              <a:buSzPts val="1400"/>
              <a:buNone/>
              <a:defRPr sz="1400"/>
            </a:lvl9pPr>
          </a:lstStyle>
          <a:p>
            <a:pPr>
              <a:defRPr/>
            </a:pPr>
            <a:endParaRPr/>
          </a:p>
        </p:txBody>
      </p:sp>
      <p:sp>
        <p:nvSpPr>
          <p:cNvPr id="17" name="Google Shape;17;p3"/>
          <p:cNvSpPr/>
          <p:nvPr/>
        </p:nvSpPr>
        <p:spPr bwMode="auto">
          <a:xfrm>
            <a:off x="5928400" y="916150"/>
            <a:ext cx="2299500" cy="331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accent2"/>
              </a:solidFill>
            </a:endParaRPr>
          </a:p>
        </p:txBody>
      </p:sp>
      <p:sp>
        <p:nvSpPr>
          <p:cNvPr id="18" name="Google Shape;18;p3"/>
          <p:cNvSpPr/>
          <p:nvPr/>
        </p:nvSpPr>
        <p:spPr bwMode="auto">
          <a:xfrm>
            <a:off x="8227900" y="4227300"/>
            <a:ext cx="916200" cy="9162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preserve="0" showMasterPhAnim="0" userDrawn="1">
  <p:cSld name="TITLE_1_1">
    <p:bg>
      <p:bgPr shadeToTitle="0">
        <a:solidFill>
          <a:schemeClr val="accent1"/>
        </a:solidFill>
      </p:bgPr>
    </p:bg>
    <p:spTree>
      <p:nvGrpSpPr>
        <p:cNvPr id="1" name=""/>
        <p:cNvGrpSpPr/>
        <p:nvPr/>
      </p:nvGrpSpPr>
      <p:grpSpPr bwMode="auto">
        <a:xfrm>
          <a:off x="0" y="0"/>
          <a:ext cx="0" cy="0"/>
          <a:chOff x="0" y="0"/>
          <a:chExt cx="0" cy="0"/>
        </a:xfrm>
      </p:grpSpPr>
      <p:sp>
        <p:nvSpPr>
          <p:cNvPr id="20" name="Google Shape;20;p4"/>
          <p:cNvSpPr/>
          <p:nvPr/>
        </p:nvSpPr>
        <p:spPr bwMode="auto">
          <a:xfrm>
            <a:off x="2307300" y="921000"/>
            <a:ext cx="6836700" cy="4222500"/>
          </a:xfrm>
          <a:prstGeom prst="rect">
            <a:avLst/>
          </a:prstGeom>
          <a:solidFill>
            <a:srgbClr val="3B1106">
              <a:alpha val="6150"/>
            </a:srgb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21;p4"/>
          <p:cNvSpPr txBox="1"/>
          <p:nvPr>
            <p:ph type="body" idx="1"/>
          </p:nvPr>
        </p:nvSpPr>
        <p:spPr bwMode="auto">
          <a:xfrm>
            <a:off x="2763000" y="1376700"/>
            <a:ext cx="5925300" cy="3311100"/>
          </a:xfrm>
          <a:prstGeom prst="rect">
            <a:avLst/>
          </a:prstGeom>
        </p:spPr>
        <p:txBody>
          <a:bodyPr spcFirstLastPara="1" wrap="square" lIns="0" tIns="0" rIns="0" bIns="0" anchor="t" anchorCtr="0">
            <a:noAutofit/>
          </a:bodyPr>
          <a:lstStyle>
            <a:lvl1pPr marL="457200" lvl="0" indent="-431799">
              <a:spcBef>
                <a:spcPts val="0"/>
              </a:spcBef>
              <a:spcAft>
                <a:spcPts val="0"/>
              </a:spcAft>
              <a:buClr>
                <a:schemeClr val="lt1"/>
              </a:buClr>
              <a:buSzPts val="3200"/>
              <a:buFont typeface="Inria Serif"/>
              <a:buChar char="▫"/>
              <a:defRPr sz="3200" i="1">
                <a:solidFill>
                  <a:schemeClr val="lt1"/>
                </a:solidFill>
                <a:latin typeface="Inria Serif"/>
                <a:ea typeface="Inria Serif"/>
                <a:cs typeface="Inria Serif"/>
              </a:defRPr>
            </a:lvl1pPr>
            <a:lvl2pPr marL="914400" lvl="1" indent="-431799">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defRPr>
            </a:lvl2pPr>
            <a:lvl3pPr marL="1371600" lvl="2" indent="-431799">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defRPr>
            </a:lvl3pPr>
            <a:lvl4pPr marL="1828800" lvl="3" indent="-431799">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defRPr>
            </a:lvl4pPr>
            <a:lvl5pPr marL="2286000" lvl="4" indent="-431799">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defRPr>
            </a:lvl5pPr>
            <a:lvl6pPr marL="2743200" lvl="5" indent="-431799">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defRPr>
            </a:lvl6pPr>
            <a:lvl7pPr marL="3200400" lvl="6" indent="-431799">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defRPr>
            </a:lvl7pPr>
            <a:lvl8pPr marL="3657600" lvl="7" indent="-431799">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defRPr>
            </a:lvl8pPr>
            <a:lvl9pPr marL="4114800" lvl="8" indent="-431799">
              <a:spcBef>
                <a:spcPts val="600"/>
              </a:spcBef>
              <a:spcAft>
                <a:spcPts val="600"/>
              </a:spcAft>
              <a:buClr>
                <a:schemeClr val="lt1"/>
              </a:buClr>
              <a:buSzPts val="3200"/>
              <a:buFont typeface="Inria Serif"/>
              <a:buChar char="■"/>
              <a:defRPr sz="3200" i="1">
                <a:solidFill>
                  <a:schemeClr val="lt1"/>
                </a:solidFill>
                <a:latin typeface="Inria Serif"/>
                <a:ea typeface="Inria Serif"/>
                <a:cs typeface="Inria Serif"/>
              </a:defRPr>
            </a:lvl9pPr>
          </a:lstStyle>
          <a:p>
            <a:pPr>
              <a:defRPr/>
            </a:pPr>
            <a:endParaRPr/>
          </a:p>
        </p:txBody>
      </p:sp>
      <p:sp>
        <p:nvSpPr>
          <p:cNvPr id="22" name="Google Shape;22;p4"/>
          <p:cNvSpPr txBox="1"/>
          <p:nvPr/>
        </p:nvSpPr>
        <p:spPr bwMode="auto">
          <a:xfrm>
            <a:off x="213449" y="600536"/>
            <a:ext cx="1957200" cy="653700"/>
          </a:xfrm>
          <a:prstGeom prst="rect">
            <a:avLst/>
          </a:prstGeom>
          <a:noFill/>
          <a:ln>
            <a:noFill/>
          </a:ln>
        </p:spPr>
        <p:txBody>
          <a:bodyPr spcFirstLastPara="1" wrap="square" lIns="0" tIns="0" rIns="0" bIns="0" anchor="t" anchorCtr="0">
            <a:noAutofit/>
          </a:bodyPr>
          <a:lstStyle/>
          <a:p>
            <a:pPr marL="0" lvl="0" indent="0" algn="r">
              <a:spcBef>
                <a:spcPts val="0"/>
              </a:spcBef>
              <a:spcAft>
                <a:spcPts val="0"/>
              </a:spcAft>
              <a:buNone/>
              <a:defRPr/>
            </a:pPr>
            <a:r>
              <a:rPr lang="en" sz="9600" b="1">
                <a:solidFill>
                  <a:schemeClr val="lt2"/>
                </a:solidFill>
                <a:latin typeface="Inria Serif"/>
                <a:ea typeface="Inria Serif"/>
                <a:cs typeface="Inria Serif"/>
              </a:rPr>
              <a:t>“</a:t>
            </a:r>
            <a:endParaRPr sz="9600" b="1">
              <a:solidFill>
                <a:schemeClr val="lt2"/>
              </a:solidFill>
              <a:latin typeface="Inria Serif"/>
              <a:ea typeface="Inria Serif"/>
              <a:cs typeface="Inria Serif"/>
            </a:endParaRPr>
          </a:p>
        </p:txBody>
      </p:sp>
      <p:sp>
        <p:nvSpPr>
          <p:cNvPr id="23" name="Google Shape;23;p4"/>
          <p:cNvSpPr txBox="1"/>
          <p:nvPr>
            <p:ph type="sldNum" idx="12"/>
          </p:nvPr>
        </p:nvSpPr>
        <p:spPr bwMode="auto">
          <a:xfrm>
            <a:off x="8688300" y="4687750"/>
            <a:ext cx="455700" cy="455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1 column" preserve="0" showMasterPhAnim="0" type="tx" userDrawn="1">
  <p:cSld name="TITLE_AND_BODY">
    <p:spTree>
      <p:nvGrpSpPr>
        <p:cNvPr id="1" name=""/>
        <p:cNvGrpSpPr/>
        <p:nvPr/>
      </p:nvGrpSpPr>
      <p:grpSpPr bwMode="auto">
        <a:xfrm>
          <a:off x="0" y="0"/>
          <a:ext cx="0" cy="0"/>
          <a:chOff x="0" y="0"/>
          <a:chExt cx="0" cy="0"/>
        </a:xfrm>
      </p:grpSpPr>
      <p:sp>
        <p:nvSpPr>
          <p:cNvPr id="25" name="Google Shape;25;p5"/>
          <p:cNvSpPr/>
          <p:nvPr/>
        </p:nvSpPr>
        <p:spPr bwMode="auto">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 name="Google Shape;26;p5"/>
          <p:cNvSpPr txBox="1"/>
          <p:nvPr>
            <p:ph type="title"/>
          </p:nvPr>
        </p:nvSpPr>
        <p:spPr bwMode="auto">
          <a:xfrm>
            <a:off x="455700" y="823775"/>
            <a:ext cx="1623900" cy="3864000"/>
          </a:xfrm>
          <a:prstGeom prst="rect">
            <a:avLst/>
          </a:prstGeom>
        </p:spPr>
        <p:txBody>
          <a:bodyPr spcFirstLastPara="1" wrap="square" lIns="0" tIns="0" rIns="0" bIns="0" anchor="t" anchorCtr="0">
            <a:no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pPr>
              <a:defRPr/>
            </a:pPr>
            <a:endParaRPr/>
          </a:p>
        </p:txBody>
      </p:sp>
      <p:sp>
        <p:nvSpPr>
          <p:cNvPr id="27" name="Google Shape;27;p5"/>
          <p:cNvSpPr txBox="1"/>
          <p:nvPr>
            <p:ph type="body" idx="1"/>
          </p:nvPr>
        </p:nvSpPr>
        <p:spPr bwMode="auto">
          <a:xfrm>
            <a:off x="2763000" y="1376700"/>
            <a:ext cx="5925300" cy="3311100"/>
          </a:xfrm>
          <a:prstGeom prst="rect">
            <a:avLst/>
          </a:prstGeom>
        </p:spPr>
        <p:txBody>
          <a:bodyPr spcFirstLastPara="1" wrap="square" lIns="0" tIns="0" rIns="0" bIns="0" anchor="t" anchorCtr="0">
            <a:noAutofit/>
          </a:bodyPr>
          <a:lstStyle>
            <a:lvl1pPr marL="457200" lvl="0" indent="-355600">
              <a:spcBef>
                <a:spcPts val="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600"/>
              </a:spcAft>
              <a:buSzPts val="2000"/>
              <a:buChar char="■"/>
              <a:defRPr/>
            </a:lvl9pPr>
          </a:lstStyle>
          <a:p>
            <a:pPr>
              <a:defRPr/>
            </a:pPr>
            <a:endParaRPr/>
          </a:p>
        </p:txBody>
      </p:sp>
      <p:sp>
        <p:nvSpPr>
          <p:cNvPr id="28" name="Google Shape;28;p5"/>
          <p:cNvSpPr txBox="1"/>
          <p:nvPr>
            <p:ph type="sldNum" idx="12"/>
          </p:nvPr>
        </p:nvSpPr>
        <p:spPr bwMode="auto">
          <a:xfrm>
            <a:off x="8688300" y="4687750"/>
            <a:ext cx="455700" cy="455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1 column + image" preserve="0" showMasterPhAnim="0" userDrawn="1">
  <p:cSld name="TITLE_AND_BODY_1">
    <p:spTree>
      <p:nvGrpSpPr>
        <p:cNvPr id="1" name=""/>
        <p:cNvGrpSpPr/>
        <p:nvPr/>
      </p:nvGrpSpPr>
      <p:grpSpPr bwMode="auto">
        <a:xfrm>
          <a:off x="0" y="0"/>
          <a:ext cx="0" cy="0"/>
          <a:chOff x="0" y="0"/>
          <a:chExt cx="0" cy="0"/>
        </a:xfrm>
      </p:grpSpPr>
      <p:sp>
        <p:nvSpPr>
          <p:cNvPr id="30" name="Google Shape;30;p6"/>
          <p:cNvSpPr/>
          <p:nvPr/>
        </p:nvSpPr>
        <p:spPr bwMode="auto">
          <a:xfrm>
            <a:off x="457200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 name="Google Shape;31;p6"/>
          <p:cNvSpPr txBox="1"/>
          <p:nvPr>
            <p:ph type="title"/>
          </p:nvPr>
        </p:nvSpPr>
        <p:spPr bwMode="auto">
          <a:xfrm>
            <a:off x="455700" y="1586238"/>
            <a:ext cx="3623100" cy="334800"/>
          </a:xfrm>
          <a:prstGeom prst="rect">
            <a:avLst/>
          </a:prstGeom>
        </p:spPr>
        <p:txBody>
          <a:bodyPr spcFirstLastPara="1" wrap="square" lIns="0" tIns="0" rIns="0" bIns="0" anchor="b" anchorCtr="0">
            <a:no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pPr>
              <a:defRPr/>
            </a:pPr>
            <a:endParaRPr/>
          </a:p>
        </p:txBody>
      </p:sp>
      <p:sp>
        <p:nvSpPr>
          <p:cNvPr id="32" name="Google Shape;32;p6"/>
          <p:cNvSpPr txBox="1"/>
          <p:nvPr>
            <p:ph type="body" idx="1"/>
          </p:nvPr>
        </p:nvSpPr>
        <p:spPr bwMode="auto">
          <a:xfrm>
            <a:off x="455700" y="2139163"/>
            <a:ext cx="3623100" cy="1418100"/>
          </a:xfrm>
          <a:prstGeom prst="rect">
            <a:avLst/>
          </a:prstGeom>
        </p:spPr>
        <p:txBody>
          <a:bodyPr spcFirstLastPara="1" wrap="square" lIns="0" tIns="0" rIns="0" bIns="0" anchor="t" anchorCtr="0">
            <a:noAutofit/>
          </a:bodyPr>
          <a:lstStyle>
            <a:lvl1pPr marL="457200" lvl="0" indent="-355600">
              <a:spcBef>
                <a:spcPts val="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600"/>
              </a:spcAft>
              <a:buSzPts val="2000"/>
              <a:buChar char="■"/>
              <a:defRPr/>
            </a:lvl9pPr>
          </a:lstStyle>
          <a:p>
            <a:pPr>
              <a:defRPr/>
            </a:pPr>
            <a:endParaRPr/>
          </a:p>
        </p:txBody>
      </p:sp>
      <p:sp>
        <p:nvSpPr>
          <p:cNvPr id="33" name="Google Shape;33;p6"/>
          <p:cNvSpPr txBox="1"/>
          <p:nvPr>
            <p:ph type="sldNum" idx="12"/>
          </p:nvPr>
        </p:nvSpPr>
        <p:spPr bwMode="auto">
          <a:xfrm>
            <a:off x="8688300" y="4687750"/>
            <a:ext cx="455700" cy="455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2 columns" preserve="0" showMasterPhAnim="0" type="twoColTx" userDrawn="1">
  <p:cSld name="TITLE_AND_TWO_COLUMNS">
    <p:spTree>
      <p:nvGrpSpPr>
        <p:cNvPr id="1" name=""/>
        <p:cNvGrpSpPr/>
        <p:nvPr/>
      </p:nvGrpSpPr>
      <p:grpSpPr bwMode="auto">
        <a:xfrm>
          <a:off x="0" y="0"/>
          <a:ext cx="0" cy="0"/>
          <a:chOff x="0" y="0"/>
          <a:chExt cx="0" cy="0"/>
        </a:xfrm>
      </p:grpSpPr>
      <p:sp>
        <p:nvSpPr>
          <p:cNvPr id="35" name="Google Shape;35;p7"/>
          <p:cNvSpPr/>
          <p:nvPr/>
        </p:nvSpPr>
        <p:spPr bwMode="auto">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6" name="Google Shape;36;p7"/>
          <p:cNvSpPr txBox="1"/>
          <p:nvPr>
            <p:ph type="title"/>
          </p:nvPr>
        </p:nvSpPr>
        <p:spPr bwMode="auto">
          <a:xfrm>
            <a:off x="455700" y="823775"/>
            <a:ext cx="1623900" cy="3864000"/>
          </a:xfrm>
          <a:prstGeom prst="rect">
            <a:avLst/>
          </a:prstGeom>
        </p:spPr>
        <p:txBody>
          <a:bodyPr spcFirstLastPara="1" wrap="square" lIns="0" tIns="0" rIns="0" bIns="0" anchor="t" anchorCtr="0">
            <a:no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pPr>
              <a:defRPr/>
            </a:pPr>
            <a:endParaRPr/>
          </a:p>
        </p:txBody>
      </p:sp>
      <p:sp>
        <p:nvSpPr>
          <p:cNvPr id="37" name="Google Shape;37;p7"/>
          <p:cNvSpPr txBox="1"/>
          <p:nvPr>
            <p:ph type="body" idx="1"/>
          </p:nvPr>
        </p:nvSpPr>
        <p:spPr bwMode="auto">
          <a:xfrm>
            <a:off x="2794425" y="1376725"/>
            <a:ext cx="2754000" cy="3311100"/>
          </a:xfrm>
          <a:prstGeom prst="rect">
            <a:avLst/>
          </a:prstGeom>
        </p:spPr>
        <p:txBody>
          <a:bodyPr spcFirstLastPara="1" wrap="square" lIns="0" tIns="0" rIns="0" bIns="0" anchor="t" anchorCtr="0">
            <a:noAutofit/>
          </a:bodyPr>
          <a:lstStyle>
            <a:lvl1pPr marL="457200" lvl="0" indent="-342900">
              <a:spcBef>
                <a:spcPts val="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600"/>
              </a:spcAft>
              <a:buSzPts val="1800"/>
              <a:buChar char="■"/>
              <a:defRPr sz="1800"/>
            </a:lvl9pPr>
          </a:lstStyle>
          <a:p>
            <a:pPr>
              <a:defRPr/>
            </a:pPr>
            <a:endParaRPr/>
          </a:p>
        </p:txBody>
      </p:sp>
      <p:sp>
        <p:nvSpPr>
          <p:cNvPr id="38" name="Google Shape;38;p7"/>
          <p:cNvSpPr txBox="1"/>
          <p:nvPr>
            <p:ph type="body" idx="2"/>
          </p:nvPr>
        </p:nvSpPr>
        <p:spPr bwMode="auto">
          <a:xfrm>
            <a:off x="5934400" y="1376725"/>
            <a:ext cx="2754000" cy="3311100"/>
          </a:xfrm>
          <a:prstGeom prst="rect">
            <a:avLst/>
          </a:prstGeom>
        </p:spPr>
        <p:txBody>
          <a:bodyPr spcFirstLastPara="1" wrap="square" lIns="0" tIns="0" rIns="0" bIns="0" anchor="t" anchorCtr="0">
            <a:noAutofit/>
          </a:bodyPr>
          <a:lstStyle>
            <a:lvl1pPr marL="457200" lvl="0" indent="-342900">
              <a:spcBef>
                <a:spcPts val="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600"/>
              </a:spcAft>
              <a:buSzPts val="1800"/>
              <a:buChar char="■"/>
              <a:defRPr sz="1800"/>
            </a:lvl9pPr>
          </a:lstStyle>
          <a:p>
            <a:pPr>
              <a:defRPr/>
            </a:pPr>
            <a:endParaRPr/>
          </a:p>
        </p:txBody>
      </p:sp>
      <p:sp>
        <p:nvSpPr>
          <p:cNvPr id="39" name="Google Shape;39;p7"/>
          <p:cNvSpPr txBox="1"/>
          <p:nvPr>
            <p:ph type="sldNum" idx="12"/>
          </p:nvPr>
        </p:nvSpPr>
        <p:spPr bwMode="auto">
          <a:xfrm>
            <a:off x="8688300" y="4687750"/>
            <a:ext cx="455700" cy="455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3 columns" preserve="0" showMasterPhAnim="0" userDrawn="1">
  <p:cSld name="TITLE_AND_TWO_COLUMNS_1">
    <p:spTree>
      <p:nvGrpSpPr>
        <p:cNvPr id="1" name=""/>
        <p:cNvGrpSpPr/>
        <p:nvPr/>
      </p:nvGrpSpPr>
      <p:grpSpPr bwMode="auto">
        <a:xfrm>
          <a:off x="0" y="0"/>
          <a:ext cx="0" cy="0"/>
          <a:chOff x="0" y="0"/>
          <a:chExt cx="0" cy="0"/>
        </a:xfrm>
      </p:grpSpPr>
      <p:sp>
        <p:nvSpPr>
          <p:cNvPr id="41" name="Google Shape;41;p8"/>
          <p:cNvSpPr/>
          <p:nvPr/>
        </p:nvSpPr>
        <p:spPr bwMode="auto">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2" name="Google Shape;42;p8"/>
          <p:cNvSpPr txBox="1"/>
          <p:nvPr>
            <p:ph type="title"/>
          </p:nvPr>
        </p:nvSpPr>
        <p:spPr bwMode="auto">
          <a:xfrm>
            <a:off x="455700" y="823775"/>
            <a:ext cx="1623900" cy="3864000"/>
          </a:xfrm>
          <a:prstGeom prst="rect">
            <a:avLst/>
          </a:prstGeom>
        </p:spPr>
        <p:txBody>
          <a:bodyPr spcFirstLastPara="1" wrap="square" lIns="0" tIns="0" rIns="0" bIns="0" anchor="t" anchorCtr="0">
            <a:no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pPr>
              <a:defRPr/>
            </a:pPr>
            <a:endParaRPr/>
          </a:p>
        </p:txBody>
      </p:sp>
      <p:sp>
        <p:nvSpPr>
          <p:cNvPr id="43" name="Google Shape;43;p8"/>
          <p:cNvSpPr txBox="1"/>
          <p:nvPr>
            <p:ph type="body" idx="1"/>
          </p:nvPr>
        </p:nvSpPr>
        <p:spPr bwMode="auto">
          <a:xfrm>
            <a:off x="2762975" y="1376725"/>
            <a:ext cx="1845900" cy="33111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600"/>
              </a:spcBef>
              <a:spcAft>
                <a:spcPts val="0"/>
              </a:spcAft>
              <a:buSzPts val="1600"/>
              <a:buChar char="▪"/>
              <a:defRPr sz="1600"/>
            </a:lvl2pPr>
            <a:lvl3pPr marL="1371600" lvl="2" indent="-330200">
              <a:spcBef>
                <a:spcPts val="600"/>
              </a:spcBef>
              <a:spcAft>
                <a:spcPts val="0"/>
              </a:spcAft>
              <a:buSzPts val="1600"/>
              <a:buChar char="▫"/>
              <a:defRPr sz="1600"/>
            </a:lvl3pPr>
            <a:lvl4pPr marL="1828800" lvl="3" indent="-330200">
              <a:spcBef>
                <a:spcPts val="600"/>
              </a:spcBef>
              <a:spcAft>
                <a:spcPts val="0"/>
              </a:spcAft>
              <a:buSzPts val="1600"/>
              <a:buChar char="●"/>
              <a:defRPr sz="1600"/>
            </a:lvl4pPr>
            <a:lvl5pPr marL="2286000" lvl="4" indent="-330200">
              <a:spcBef>
                <a:spcPts val="600"/>
              </a:spcBef>
              <a:spcAft>
                <a:spcPts val="0"/>
              </a:spcAft>
              <a:buSzPts val="1600"/>
              <a:buChar char="○"/>
              <a:defRPr sz="1600"/>
            </a:lvl5pPr>
            <a:lvl6pPr marL="2743200" lvl="5" indent="-330200">
              <a:spcBef>
                <a:spcPts val="600"/>
              </a:spcBef>
              <a:spcAft>
                <a:spcPts val="0"/>
              </a:spcAft>
              <a:buSzPts val="1600"/>
              <a:buChar char="■"/>
              <a:defRPr sz="1600"/>
            </a:lvl6pPr>
            <a:lvl7pPr marL="3200400" lvl="6" indent="-330200">
              <a:spcBef>
                <a:spcPts val="600"/>
              </a:spcBef>
              <a:spcAft>
                <a:spcPts val="0"/>
              </a:spcAft>
              <a:buSzPts val="1600"/>
              <a:buChar char="●"/>
              <a:defRPr sz="1600"/>
            </a:lvl7pPr>
            <a:lvl8pPr marL="3657600" lvl="7" indent="-330200">
              <a:spcBef>
                <a:spcPts val="600"/>
              </a:spcBef>
              <a:spcAft>
                <a:spcPts val="0"/>
              </a:spcAft>
              <a:buSzPts val="1600"/>
              <a:buChar char="○"/>
              <a:defRPr sz="1600"/>
            </a:lvl8pPr>
            <a:lvl9pPr marL="4114800" lvl="8" indent="-330200">
              <a:spcBef>
                <a:spcPts val="600"/>
              </a:spcBef>
              <a:spcAft>
                <a:spcPts val="600"/>
              </a:spcAft>
              <a:buSzPts val="1600"/>
              <a:buChar char="■"/>
              <a:defRPr sz="1600"/>
            </a:lvl9pPr>
          </a:lstStyle>
          <a:p>
            <a:pPr>
              <a:defRPr/>
            </a:pPr>
            <a:endParaRPr/>
          </a:p>
        </p:txBody>
      </p:sp>
      <p:sp>
        <p:nvSpPr>
          <p:cNvPr id="44" name="Google Shape;44;p8"/>
          <p:cNvSpPr txBox="1"/>
          <p:nvPr>
            <p:ph type="body" idx="2"/>
          </p:nvPr>
        </p:nvSpPr>
        <p:spPr bwMode="auto">
          <a:xfrm>
            <a:off x="4802737" y="1376725"/>
            <a:ext cx="1845900" cy="33111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600"/>
              </a:spcBef>
              <a:spcAft>
                <a:spcPts val="0"/>
              </a:spcAft>
              <a:buSzPts val="1600"/>
              <a:buChar char="▪"/>
              <a:defRPr sz="1600"/>
            </a:lvl2pPr>
            <a:lvl3pPr marL="1371600" lvl="2" indent="-330200">
              <a:spcBef>
                <a:spcPts val="600"/>
              </a:spcBef>
              <a:spcAft>
                <a:spcPts val="0"/>
              </a:spcAft>
              <a:buSzPts val="1600"/>
              <a:buChar char="▫"/>
              <a:defRPr sz="1600"/>
            </a:lvl3pPr>
            <a:lvl4pPr marL="1828800" lvl="3" indent="-330200">
              <a:spcBef>
                <a:spcPts val="600"/>
              </a:spcBef>
              <a:spcAft>
                <a:spcPts val="0"/>
              </a:spcAft>
              <a:buSzPts val="1600"/>
              <a:buChar char="●"/>
              <a:defRPr sz="1600"/>
            </a:lvl4pPr>
            <a:lvl5pPr marL="2286000" lvl="4" indent="-330200">
              <a:spcBef>
                <a:spcPts val="600"/>
              </a:spcBef>
              <a:spcAft>
                <a:spcPts val="0"/>
              </a:spcAft>
              <a:buSzPts val="1600"/>
              <a:buChar char="○"/>
              <a:defRPr sz="1600"/>
            </a:lvl5pPr>
            <a:lvl6pPr marL="2743200" lvl="5" indent="-330200">
              <a:spcBef>
                <a:spcPts val="600"/>
              </a:spcBef>
              <a:spcAft>
                <a:spcPts val="0"/>
              </a:spcAft>
              <a:buSzPts val="1600"/>
              <a:buChar char="■"/>
              <a:defRPr sz="1600"/>
            </a:lvl6pPr>
            <a:lvl7pPr marL="3200400" lvl="6" indent="-330200">
              <a:spcBef>
                <a:spcPts val="600"/>
              </a:spcBef>
              <a:spcAft>
                <a:spcPts val="0"/>
              </a:spcAft>
              <a:buSzPts val="1600"/>
              <a:buChar char="●"/>
              <a:defRPr sz="1600"/>
            </a:lvl7pPr>
            <a:lvl8pPr marL="3657600" lvl="7" indent="-330200">
              <a:spcBef>
                <a:spcPts val="600"/>
              </a:spcBef>
              <a:spcAft>
                <a:spcPts val="0"/>
              </a:spcAft>
              <a:buSzPts val="1600"/>
              <a:buChar char="○"/>
              <a:defRPr sz="1600"/>
            </a:lvl8pPr>
            <a:lvl9pPr marL="4114800" lvl="8" indent="-330200">
              <a:spcBef>
                <a:spcPts val="600"/>
              </a:spcBef>
              <a:spcAft>
                <a:spcPts val="600"/>
              </a:spcAft>
              <a:buSzPts val="1600"/>
              <a:buChar char="■"/>
              <a:defRPr sz="1600"/>
            </a:lvl9pPr>
          </a:lstStyle>
          <a:p>
            <a:pPr>
              <a:defRPr/>
            </a:pPr>
            <a:endParaRPr/>
          </a:p>
        </p:txBody>
      </p:sp>
      <p:sp>
        <p:nvSpPr>
          <p:cNvPr id="45" name="Google Shape;45;p8"/>
          <p:cNvSpPr txBox="1"/>
          <p:nvPr>
            <p:ph type="body" idx="3"/>
          </p:nvPr>
        </p:nvSpPr>
        <p:spPr bwMode="auto">
          <a:xfrm>
            <a:off x="6842500" y="1376725"/>
            <a:ext cx="1845900" cy="33111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600"/>
              </a:spcBef>
              <a:spcAft>
                <a:spcPts val="0"/>
              </a:spcAft>
              <a:buSzPts val="1600"/>
              <a:buChar char="▪"/>
              <a:defRPr sz="1600"/>
            </a:lvl2pPr>
            <a:lvl3pPr marL="1371600" lvl="2" indent="-330200">
              <a:spcBef>
                <a:spcPts val="600"/>
              </a:spcBef>
              <a:spcAft>
                <a:spcPts val="0"/>
              </a:spcAft>
              <a:buSzPts val="1600"/>
              <a:buChar char="▫"/>
              <a:defRPr sz="1600"/>
            </a:lvl3pPr>
            <a:lvl4pPr marL="1828800" lvl="3" indent="-330200">
              <a:spcBef>
                <a:spcPts val="600"/>
              </a:spcBef>
              <a:spcAft>
                <a:spcPts val="0"/>
              </a:spcAft>
              <a:buSzPts val="1600"/>
              <a:buChar char="●"/>
              <a:defRPr sz="1600"/>
            </a:lvl4pPr>
            <a:lvl5pPr marL="2286000" lvl="4" indent="-330200">
              <a:spcBef>
                <a:spcPts val="600"/>
              </a:spcBef>
              <a:spcAft>
                <a:spcPts val="0"/>
              </a:spcAft>
              <a:buSzPts val="1600"/>
              <a:buChar char="○"/>
              <a:defRPr sz="1600"/>
            </a:lvl5pPr>
            <a:lvl6pPr marL="2743200" lvl="5" indent="-330200">
              <a:spcBef>
                <a:spcPts val="600"/>
              </a:spcBef>
              <a:spcAft>
                <a:spcPts val="0"/>
              </a:spcAft>
              <a:buSzPts val="1600"/>
              <a:buChar char="■"/>
              <a:defRPr sz="1600"/>
            </a:lvl6pPr>
            <a:lvl7pPr marL="3200400" lvl="6" indent="-330200">
              <a:spcBef>
                <a:spcPts val="600"/>
              </a:spcBef>
              <a:spcAft>
                <a:spcPts val="0"/>
              </a:spcAft>
              <a:buSzPts val="1600"/>
              <a:buChar char="●"/>
              <a:defRPr sz="1600"/>
            </a:lvl7pPr>
            <a:lvl8pPr marL="3657600" lvl="7" indent="-330200">
              <a:spcBef>
                <a:spcPts val="600"/>
              </a:spcBef>
              <a:spcAft>
                <a:spcPts val="0"/>
              </a:spcAft>
              <a:buSzPts val="1600"/>
              <a:buChar char="○"/>
              <a:defRPr sz="1600"/>
            </a:lvl8pPr>
            <a:lvl9pPr marL="4114800" lvl="8" indent="-330200">
              <a:spcBef>
                <a:spcPts val="600"/>
              </a:spcBef>
              <a:spcAft>
                <a:spcPts val="600"/>
              </a:spcAft>
              <a:buSzPts val="1600"/>
              <a:buChar char="■"/>
              <a:defRPr sz="1600"/>
            </a:lvl9pPr>
          </a:lstStyle>
          <a:p>
            <a:pPr>
              <a:defRPr/>
            </a:pPr>
            <a:endParaRPr/>
          </a:p>
        </p:txBody>
      </p:sp>
      <p:sp>
        <p:nvSpPr>
          <p:cNvPr id="46" name="Google Shape;46;p8"/>
          <p:cNvSpPr txBox="1"/>
          <p:nvPr>
            <p:ph type="sldNum" idx="12"/>
          </p:nvPr>
        </p:nvSpPr>
        <p:spPr bwMode="auto">
          <a:xfrm>
            <a:off x="8688300" y="4687750"/>
            <a:ext cx="455700" cy="455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48" name="Google Shape;48;p9"/>
          <p:cNvSpPr/>
          <p:nvPr/>
        </p:nvSpPr>
        <p:spPr bwMode="auto">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9" name="Google Shape;49;p9"/>
          <p:cNvSpPr txBox="1"/>
          <p:nvPr>
            <p:ph type="title"/>
          </p:nvPr>
        </p:nvSpPr>
        <p:spPr bwMode="auto">
          <a:xfrm>
            <a:off x="455700" y="823775"/>
            <a:ext cx="1623900" cy="3864000"/>
          </a:xfrm>
          <a:prstGeom prst="rect">
            <a:avLst/>
          </a:prstGeom>
        </p:spPr>
        <p:txBody>
          <a:bodyPr spcFirstLastPara="1" wrap="square" lIns="0" tIns="0" rIns="0" bIns="0" anchor="t" anchorCtr="0">
            <a:no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pPr>
              <a:defRPr/>
            </a:pPr>
            <a:endParaRPr/>
          </a:p>
        </p:txBody>
      </p:sp>
      <p:sp>
        <p:nvSpPr>
          <p:cNvPr id="50" name="Google Shape;50;p9"/>
          <p:cNvSpPr txBox="1"/>
          <p:nvPr>
            <p:ph type="sldNum" idx="12"/>
          </p:nvPr>
        </p:nvSpPr>
        <p:spPr bwMode="auto">
          <a:xfrm>
            <a:off x="8688300" y="4687750"/>
            <a:ext cx="455700" cy="455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bg>
      <p:bgPr shadeToTitle="0">
        <a:solidFill>
          <a:schemeClr val="lt2"/>
        </a:solidFill>
      </p:bgPr>
    </p:bg>
    <p:spTree>
      <p:nvGrpSpPr>
        <p:cNvPr id="1" name=""/>
        <p:cNvGrpSpPr/>
        <p:nvPr/>
      </p:nvGrpSpPr>
      <p:grpSpPr bwMode="auto">
        <a:xfrm>
          <a:off x="0" y="0"/>
          <a:ext cx="0" cy="0"/>
          <a:chOff x="0" y="0"/>
          <a:chExt cx="0" cy="0"/>
        </a:xfrm>
      </p:grpSpPr>
      <p:sp>
        <p:nvSpPr>
          <p:cNvPr id="52" name="Google Shape;52;p10"/>
          <p:cNvSpPr/>
          <p:nvPr/>
        </p:nvSpPr>
        <p:spPr bwMode="auto">
          <a:xfrm>
            <a:off x="2307300" y="0"/>
            <a:ext cx="6836700" cy="4687800"/>
          </a:xfrm>
          <a:prstGeom prst="rect">
            <a:avLst/>
          </a:pr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3" name="Google Shape;53;p10"/>
          <p:cNvSpPr txBox="1"/>
          <p:nvPr>
            <p:ph type="body" idx="1"/>
          </p:nvPr>
        </p:nvSpPr>
        <p:spPr bwMode="auto">
          <a:xfrm>
            <a:off x="367825" y="3875252"/>
            <a:ext cx="1767300" cy="859500"/>
          </a:xfrm>
          <a:prstGeom prst="rect">
            <a:avLst/>
          </a:prstGeom>
        </p:spPr>
        <p:txBody>
          <a:bodyPr spcFirstLastPara="1" wrap="square" lIns="0" tIns="0" rIns="0" bIns="0" anchor="b" anchorCtr="0">
            <a:noAutofit/>
          </a:bodyPr>
          <a:lstStyle>
            <a:lvl1pPr marL="457200" lvl="0" indent="-228600" algn="r">
              <a:lnSpc>
                <a:spcPct val="100000"/>
              </a:lnSpc>
              <a:spcBef>
                <a:spcPts val="0"/>
              </a:spcBef>
              <a:spcAft>
                <a:spcPts val="0"/>
              </a:spcAft>
              <a:buClr>
                <a:schemeClr val="dk2"/>
              </a:buClr>
              <a:buSzPts val="1500"/>
              <a:buNone/>
              <a:defRPr sz="1500">
                <a:solidFill>
                  <a:schemeClr val="dk2"/>
                </a:solidFill>
              </a:defRPr>
            </a:lvl1pPr>
          </a:lstStyle>
          <a:p>
            <a:pPr>
              <a:defRPr/>
            </a:pPr>
            <a:endParaRPr/>
          </a:p>
        </p:txBody>
      </p:sp>
      <p:sp>
        <p:nvSpPr>
          <p:cNvPr id="54" name="Google Shape;54;p10"/>
          <p:cNvSpPr txBox="1"/>
          <p:nvPr>
            <p:ph type="sldNum" idx="12"/>
          </p:nvPr>
        </p:nvSpPr>
        <p:spPr bwMode="auto">
          <a:xfrm>
            <a:off x="8688300" y="4687750"/>
            <a:ext cx="455700" cy="455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
    <p:bg>
      <p:bgPr shadeToTitle="0">
        <a:solidFill>
          <a:schemeClr val="lt1"/>
        </a:solidFill>
      </p:bgPr>
    </p:bg>
    <p:spTree>
      <p:nvGrpSpPr>
        <p:cNvPr id="1" name=""/>
        <p:cNvGrpSpPr/>
        <p:nvPr/>
      </p:nvGrpSpPr>
      <p:grpSpPr bwMode="auto">
        <a:xfrm>
          <a:off x="0" y="0"/>
          <a:ext cx="0" cy="0"/>
          <a:chOff x="0" y="0"/>
          <a:chExt cx="0" cy="0"/>
        </a:xfrm>
      </p:grpSpPr>
      <p:sp>
        <p:nvSpPr>
          <p:cNvPr id="6" name="Google Shape;6;p1"/>
          <p:cNvSpPr txBox="1"/>
          <p:nvPr>
            <p:ph type="sldNum" idx="12"/>
          </p:nvPr>
        </p:nvSpPr>
        <p:spPr bwMode="auto">
          <a:xfrm>
            <a:off x="8688300" y="4687750"/>
            <a:ext cx="455700" cy="455700"/>
          </a:xfrm>
          <a:prstGeom prst="rect">
            <a:avLst/>
          </a:prstGeom>
          <a:solidFill>
            <a:schemeClr val="accent2"/>
          </a:solidFill>
          <a:ln>
            <a:noFill/>
          </a:ln>
        </p:spPr>
        <p:txBody>
          <a:bodyPr spcFirstLastPara="1" wrap="square" lIns="0" tIns="0" rIns="0" bIns="0" anchor="ctr" anchorCtr="0">
            <a:noAutofit/>
          </a:bodyPr>
          <a:lstStyle>
            <a:lvl1pPr lvl="0" algn="ctr">
              <a:buNone/>
              <a:defRPr sz="1300" b="1">
                <a:solidFill>
                  <a:schemeClr val="lt1"/>
                </a:solidFill>
                <a:latin typeface="Inria Serif"/>
                <a:ea typeface="Inria Serif"/>
                <a:cs typeface="Inria Serif"/>
              </a:defRPr>
            </a:lvl1pPr>
            <a:lvl2pPr lvl="1" algn="ctr">
              <a:buNone/>
              <a:defRPr sz="1300" b="1">
                <a:solidFill>
                  <a:schemeClr val="lt1"/>
                </a:solidFill>
                <a:latin typeface="Inria Serif"/>
                <a:ea typeface="Inria Serif"/>
                <a:cs typeface="Inria Serif"/>
              </a:defRPr>
            </a:lvl2pPr>
            <a:lvl3pPr lvl="2" algn="ctr">
              <a:buNone/>
              <a:defRPr sz="1300" b="1">
                <a:solidFill>
                  <a:schemeClr val="lt1"/>
                </a:solidFill>
                <a:latin typeface="Inria Serif"/>
                <a:ea typeface="Inria Serif"/>
                <a:cs typeface="Inria Serif"/>
              </a:defRPr>
            </a:lvl3pPr>
            <a:lvl4pPr lvl="3" algn="ctr">
              <a:buNone/>
              <a:defRPr sz="1300" b="1">
                <a:solidFill>
                  <a:schemeClr val="lt1"/>
                </a:solidFill>
                <a:latin typeface="Inria Serif"/>
                <a:ea typeface="Inria Serif"/>
                <a:cs typeface="Inria Serif"/>
              </a:defRPr>
            </a:lvl4pPr>
            <a:lvl5pPr lvl="4" algn="ctr">
              <a:buNone/>
              <a:defRPr sz="1300" b="1">
                <a:solidFill>
                  <a:schemeClr val="lt1"/>
                </a:solidFill>
                <a:latin typeface="Inria Serif"/>
                <a:ea typeface="Inria Serif"/>
                <a:cs typeface="Inria Serif"/>
              </a:defRPr>
            </a:lvl5pPr>
            <a:lvl6pPr lvl="5" algn="ctr">
              <a:buNone/>
              <a:defRPr sz="1300" b="1">
                <a:solidFill>
                  <a:schemeClr val="lt1"/>
                </a:solidFill>
                <a:latin typeface="Inria Serif"/>
                <a:ea typeface="Inria Serif"/>
                <a:cs typeface="Inria Serif"/>
              </a:defRPr>
            </a:lvl6pPr>
            <a:lvl7pPr lvl="6" algn="ctr">
              <a:buNone/>
              <a:defRPr sz="1300" b="1">
                <a:solidFill>
                  <a:schemeClr val="lt1"/>
                </a:solidFill>
                <a:latin typeface="Inria Serif"/>
                <a:ea typeface="Inria Serif"/>
                <a:cs typeface="Inria Serif"/>
              </a:defRPr>
            </a:lvl7pPr>
            <a:lvl8pPr lvl="7" algn="ctr">
              <a:buNone/>
              <a:defRPr sz="1300" b="1">
                <a:solidFill>
                  <a:schemeClr val="lt1"/>
                </a:solidFill>
                <a:latin typeface="Inria Serif"/>
                <a:ea typeface="Inria Serif"/>
                <a:cs typeface="Inria Serif"/>
              </a:defRPr>
            </a:lvl8pPr>
            <a:lvl9pPr lvl="8" algn="ctr">
              <a:buNone/>
              <a:defRPr sz="1300" b="1">
                <a:solidFill>
                  <a:schemeClr val="lt1"/>
                </a:solidFill>
                <a:latin typeface="Inria Serif"/>
                <a:ea typeface="Inria Serif"/>
                <a:cs typeface="Inria Serif"/>
              </a:defRPr>
            </a:lvl9pPr>
          </a:lstStyle>
          <a:p>
            <a:pPr marL="0" lvl="0" indent="0" algn="ctr">
              <a:spcBef>
                <a:spcPts val="0"/>
              </a:spcBef>
              <a:spcAft>
                <a:spcPts val="0"/>
              </a:spcAft>
              <a:buNone/>
              <a:defRPr/>
            </a:pPr>
            <a:fld id="{00000000-1234-1234-1234-123412341234}" type="slidenum">
              <a:rPr lang="en"/>
              <a:t/>
            </a:fld>
            <a:endParaRPr/>
          </a:p>
        </p:txBody>
      </p:sp>
      <p:sp>
        <p:nvSpPr>
          <p:cNvPr id="7" name="Google Shape;7;p1"/>
          <p:cNvSpPr txBox="1"/>
          <p:nvPr>
            <p:ph type="title"/>
          </p:nvPr>
        </p:nvSpPr>
        <p:spPr bwMode="auto">
          <a:xfrm>
            <a:off x="455700" y="823775"/>
            <a:ext cx="1623900" cy="3864000"/>
          </a:xfrm>
          <a:prstGeom prst="rect">
            <a:avLst/>
          </a:prstGeom>
          <a:noFill/>
          <a:ln>
            <a:noFill/>
          </a:ln>
        </p:spPr>
        <p:txBody>
          <a:bodyPr spcFirstLastPara="1" wrap="square" lIns="0" tIns="0" rIns="0" bIns="0" anchor="t" anchorCtr="0">
            <a:noAutofit/>
          </a:bodyPr>
          <a:lstStyle>
            <a:lvl1pPr lv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defRPr>
            </a:lvl1pPr>
            <a:lvl2pPr lvl="1">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defRPr>
            </a:lvl2pPr>
            <a:lvl3pPr lvl="2">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defRPr>
            </a:lvl3pPr>
            <a:lvl4pPr lvl="3">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defRPr>
            </a:lvl4pPr>
            <a:lvl5pPr lvl="4">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defRPr>
            </a:lvl5pPr>
            <a:lvl6pPr lvl="5">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defRPr>
            </a:lvl6pPr>
            <a:lvl7pPr lvl="6">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defRPr>
            </a:lvl7pPr>
            <a:lvl8pPr lvl="7">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defRPr>
            </a:lvl8pPr>
            <a:lvl9pPr lvl="8">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defRPr>
            </a:lvl9pPr>
          </a:lstStyle>
          <a:p>
            <a:pPr>
              <a:defRPr/>
            </a:pPr>
            <a:endParaRPr/>
          </a:p>
        </p:txBody>
      </p:sp>
      <p:sp>
        <p:nvSpPr>
          <p:cNvPr id="8" name="Google Shape;8;p1"/>
          <p:cNvSpPr txBox="1"/>
          <p:nvPr>
            <p:ph type="body" idx="1"/>
          </p:nvPr>
        </p:nvSpPr>
        <p:spPr bwMode="auto">
          <a:xfrm>
            <a:off x="2763000" y="1376700"/>
            <a:ext cx="5925300" cy="3311100"/>
          </a:xfrm>
          <a:prstGeom prst="rect">
            <a:avLst/>
          </a:prstGeom>
          <a:noFill/>
          <a:ln>
            <a:noFill/>
          </a:ln>
        </p:spPr>
        <p:txBody>
          <a:bodyPr spcFirstLastPara="1" wrap="square" lIns="0" tIns="0" rIns="0" bIns="0" anchor="t" anchorCtr="0">
            <a:noAutofit/>
          </a:bodyPr>
          <a:lstStyle>
            <a:lvl1pPr marL="457200" lvl="0" indent="-355600">
              <a:lnSpc>
                <a:spcPct val="114999"/>
              </a:lnSpc>
              <a:spcBef>
                <a:spcPts val="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defRPr>
            </a:lvl1pPr>
            <a:lvl2pPr marL="914400" lvl="1" indent="-355600">
              <a:lnSpc>
                <a:spcPct val="114999"/>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defRPr>
            </a:lvl2pPr>
            <a:lvl3pPr marL="1371600" lvl="2" indent="-355600">
              <a:lnSpc>
                <a:spcPct val="114999"/>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defRPr>
            </a:lvl3pPr>
            <a:lvl4pPr marL="1828800" lvl="3" indent="-355600">
              <a:lnSpc>
                <a:spcPct val="114999"/>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defRPr>
            </a:lvl4pPr>
            <a:lvl5pPr marL="2286000" lvl="4" indent="-355600">
              <a:lnSpc>
                <a:spcPct val="114999"/>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defRPr>
            </a:lvl5pPr>
            <a:lvl6pPr marL="2743200" lvl="5" indent="-355600">
              <a:lnSpc>
                <a:spcPct val="114999"/>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defRPr>
            </a:lvl6pPr>
            <a:lvl7pPr marL="3200400" lvl="6" indent="-355600">
              <a:lnSpc>
                <a:spcPct val="114999"/>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defRPr>
            </a:lvl7pPr>
            <a:lvl8pPr marL="3657600" lvl="7" indent="-355600">
              <a:lnSpc>
                <a:spcPct val="114999"/>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defRPr>
            </a:lvl8pPr>
            <a:lvl9pPr marL="4114800" lvl="8" indent="-355600">
              <a:lnSpc>
                <a:spcPct val="114999"/>
              </a:lnSpc>
              <a:spcBef>
                <a:spcPts val="600"/>
              </a:spcBef>
              <a:spcAft>
                <a:spcPts val="600"/>
              </a:spcAft>
              <a:buClr>
                <a:schemeClr val="dk1"/>
              </a:buClr>
              <a:buSzPts val="2000"/>
              <a:buFont typeface="Inria Serif Light"/>
              <a:buChar char="■"/>
              <a:defRPr sz="2000">
                <a:solidFill>
                  <a:schemeClr val="dk1"/>
                </a:solidFill>
                <a:latin typeface="Inria Serif Light"/>
                <a:ea typeface="Inria Serif Light"/>
                <a:cs typeface="Inria Serif Light"/>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8" name="Google Shape;278;p27"/>
          <p:cNvSpPr txBox="1"/>
          <p:nvPr>
            <p:ph type="sldNum" idx="12"/>
          </p:nvPr>
        </p:nvSpPr>
        <p:spPr bwMode="auto">
          <a:xfrm>
            <a:off x="8688300" y="4687750"/>
            <a:ext cx="455700" cy="455700"/>
          </a:xfrm>
          <a:prstGeom prst="rect">
            <a:avLst/>
          </a:prstGeom>
        </p:spPr>
        <p:txBody>
          <a:bodyPr spcFirstLastPara="1" wrap="square" lIns="0" tIns="0" rIns="0" bIns="0" anchor="ctr" anchorCtr="0">
            <a:noAutofit/>
          </a:body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200"/>
            </a:pPr>
            <a:r>
              <a:t>1. Bitcoin no Shoukai</a:t>
            </a:r>
          </a:p>
        </p:txBody>
      </p:sp>
      <p:sp>
        <p:nvSpPr>
          <p:cNvPr id="3" name="Subtitle 2"/>
          <p:cNvSpPr>
            <a:spLocks noGrp="1"/>
          </p:cNvSpPr>
          <p:nvPr>
            <p:ph type="subTitle" idx="1"/>
          </p:nvPr>
        </p:nvSpPr>
        <p:spPr/>
        <p:txBody>
          <a:bodyPr/>
          <a:lstStyle/>
          <a:p/>
        </p:txBody>
      </p:sp>
      <p:sp>
        <p:nvSpPr>
          <p:cNvPr id="4" name="TextBox 3"/>
          <p:cNvSpPr txBox="1"/>
          <p:nvPr/>
        </p:nvSpPr>
        <p:spPr>
          <a:xfrm>
            <a:off x="914400" y="2286000"/>
            <a:ext cx="8229600" cy="3657600"/>
          </a:xfrm>
          <a:prstGeom prst="rect">
            <a:avLst/>
          </a:prstGeom>
          <a:noFill/>
        </p:spPr>
        <p:txBody>
          <a:bodyPr wrap="none">
            <a:spAutoFit/>
          </a:bodyPr>
          <a:lstStyle/>
          <a:p/>
          <a:p>
            <a:pPr>
              <a:defRPr b="0" sz="2520">
                <a:solidFill>
                  <a:srgbClr val="000000"/>
                </a:solidFill>
              </a:defRPr>
            </a:pPr>
            <a:r>
              <a:t>1. ビットコインの概要</a:t>
            </a:r>
          </a:p>
          <a:p>
            <a:pPr>
              <a:defRPr b="0" sz="2520">
                <a:solidFill>
                  <a:srgbClr val="000000"/>
                </a:solidFill>
              </a:defRPr>
            </a:pPr>
            <a:r>
              <a:t>2. ビットコインの历史</a:t>
            </a:r>
          </a:p>
          <a:p>
            <a:pPr>
              <a:defRPr b="0" sz="2520">
                <a:solidFill>
                  <a:srgbClr val="000000"/>
                </a:solidFill>
              </a:defRPr>
            </a:pPr>
            <a:r>
              <a:t>3. ビットコインの利点</a:t>
            </a:r>
          </a:p>
          <a:p>
            <a:pPr>
              <a:defRPr b="0" sz="2520">
                <a:solidFill>
                  <a:srgbClr val="000000"/>
                </a:solidFill>
              </a:defRPr>
            </a:pPr>
            <a:r>
              <a:t>4. ビットコインの欠点</a:t>
            </a:r>
          </a:p>
          <a:p>
            <a:pPr>
              <a:defRPr b="0" sz="2520">
                <a:solidFill>
                  <a:srgbClr val="000000"/>
                </a:solidFill>
              </a:defRPr>
            </a:pPr>
            <a:r>
              <a:t>5. ビットコインの使い方</a:t>
            </a:r>
          </a:p>
          <a:p>
            <a:pPr>
              <a:defRPr b="0" sz="2520">
                <a:solidFill>
                  <a:srgbClr val="000000"/>
                </a:solidFill>
              </a:defRPr>
            </a:pPr>
            <a:r>
              <a:t>6. ビットコインの今後の展望</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200"/>
            </a:pPr>
            <a:r>
              <a:t>2. Bitcoin Kounyuu</a:t>
            </a:r>
          </a:p>
        </p:txBody>
      </p:sp>
      <p:sp>
        <p:nvSpPr>
          <p:cNvPr id="3" name="Subtitle 2"/>
          <p:cNvSpPr>
            <a:spLocks noGrp="1"/>
          </p:cNvSpPr>
          <p:nvPr>
            <p:ph type="subTitle" idx="1"/>
          </p:nvPr>
        </p:nvSpPr>
        <p:spPr/>
        <p:txBody>
          <a:bodyPr/>
          <a:lstStyle/>
          <a:p/>
        </p:txBody>
      </p:sp>
      <p:sp>
        <p:nvSpPr>
          <p:cNvPr id="4" name="TextBox 3"/>
          <p:cNvSpPr txBox="1"/>
          <p:nvPr/>
        </p:nvSpPr>
        <p:spPr>
          <a:xfrm>
            <a:off x="914400" y="2286000"/>
            <a:ext cx="8229600" cy="3657600"/>
          </a:xfrm>
          <a:prstGeom prst="rect">
            <a:avLst/>
          </a:prstGeom>
          <a:noFill/>
        </p:spPr>
        <p:txBody>
          <a:bodyPr wrap="none">
            <a:spAutoFit/>
          </a:bodyPr>
          <a:lstStyle/>
          <a:p/>
          <a:p>
            <a:pPr>
              <a:defRPr b="0" sz="2520">
                <a:solidFill>
                  <a:srgbClr val="000000"/>
                </a:solidFill>
              </a:defRPr>
            </a:pPr>
            <a:r>
              <a:t>1. ビットコイン取引所</a:t>
            </a:r>
          </a:p>
          <a:p>
            <a:pPr>
              <a:defRPr b="0" sz="2520">
                <a:solidFill>
                  <a:srgbClr val="000000"/>
                </a:solidFill>
              </a:defRPr>
            </a:pPr>
            <a:r>
              <a:t>2. ビットコインの購入・売却</a:t>
            </a:r>
          </a:p>
          <a:p>
            <a:pPr>
              <a:defRPr b="0" sz="2520">
                <a:solidFill>
                  <a:srgbClr val="000000"/>
                </a:solidFill>
              </a:defRPr>
            </a:pPr>
            <a:r>
              <a:t>3. 日本円での購入可能</a:t>
            </a:r>
          </a:p>
          <a:p>
            <a:pPr>
              <a:defRPr b="0" sz="2520">
                <a:solidFill>
                  <a:srgbClr val="000000"/>
                </a:solidFill>
              </a:defRPr>
            </a:pPr>
            <a:r>
              <a:t>4. 安全性の確保</a:t>
            </a:r>
          </a:p>
          <a:p>
            <a:pPr>
              <a:defRPr b="0" sz="2520">
                <a:solidFill>
                  <a:srgbClr val="000000"/>
                </a:solidFill>
              </a:defRPr>
            </a:pPr>
            <a:r>
              <a:t>5. オンラインからの直接取引</a:t>
            </a:r>
          </a:p>
          <a:p>
            <a:pPr>
              <a:defRPr b="0" sz="2520">
                <a:solidFill>
                  <a:srgbClr val="000000"/>
                </a:solidFill>
              </a:defRPr>
            </a:pPr>
            <a:r>
              <a:t>6. 豊富な支払い方法</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200"/>
            </a:pPr>
            <a:r>
              <a:t>3. Bitcoin no Kiseki</a:t>
            </a:r>
          </a:p>
        </p:txBody>
      </p:sp>
      <p:sp>
        <p:nvSpPr>
          <p:cNvPr id="3" name="Subtitle 2"/>
          <p:cNvSpPr>
            <a:spLocks noGrp="1"/>
          </p:cNvSpPr>
          <p:nvPr>
            <p:ph type="subTitle" idx="1"/>
          </p:nvPr>
        </p:nvSpPr>
        <p:spPr/>
        <p:txBody>
          <a:bodyPr/>
          <a:lstStyle/>
          <a:p/>
        </p:txBody>
      </p:sp>
      <p:sp>
        <p:nvSpPr>
          <p:cNvPr id="4" name="TextBox 3"/>
          <p:cNvSpPr txBox="1"/>
          <p:nvPr/>
        </p:nvSpPr>
        <p:spPr>
          <a:xfrm>
            <a:off x="914400" y="2286000"/>
            <a:ext cx="8229600" cy="3657600"/>
          </a:xfrm>
          <a:prstGeom prst="rect">
            <a:avLst/>
          </a:prstGeom>
          <a:noFill/>
        </p:spPr>
        <p:txBody>
          <a:bodyPr wrap="none">
            <a:spAutoFit/>
          </a:bodyPr>
          <a:lstStyle/>
          <a:p/>
          <a:p>
            <a:pPr>
              <a:defRPr b="0" sz="2520">
                <a:solidFill>
                  <a:srgbClr val="000000"/>
                </a:solidFill>
              </a:defRPr>
            </a:pPr>
            <a:r>
              <a:t>1. ビットコインは匿名性を提供する</a:t>
            </a:r>
          </a:p>
          <a:p>
            <a:pPr>
              <a:defRPr b="0" sz="2520">
                <a:solidFill>
                  <a:srgbClr val="000000"/>
                </a:solidFill>
              </a:defRPr>
            </a:pPr>
            <a:r>
              <a:t>2. ビットコインの価値は市場価格によって決定される</a:t>
            </a:r>
          </a:p>
          <a:p>
            <a:pPr>
              <a:defRPr b="0" sz="2520">
                <a:solidFill>
                  <a:srgbClr val="000000"/>
                </a:solidFill>
              </a:defRPr>
            </a:pPr>
            <a:r>
              <a:t>3. ビットコインは不正を防止するためのセキュリティ機能が搭載されている</a:t>
            </a:r>
          </a:p>
          <a:p>
            <a:pPr>
              <a:defRPr b="0" sz="2520">
                <a:solidFill>
                  <a:srgbClr val="000000"/>
                </a:solidFill>
              </a:defRPr>
            </a:pPr>
            <a:r>
              <a:t>4. ビットコインのトランザクションは検証者によって確認される</a:t>
            </a:r>
          </a:p>
          <a:p>
            <a:pPr>
              <a:defRPr b="0" sz="2520">
                <a:solidFill>
                  <a:srgbClr val="000000"/>
                </a:solidFill>
              </a:defRPr>
            </a:pPr>
            <a:r>
              <a:t>5. ビットコイントランザクションは手数料が少ない</a:t>
            </a:r>
          </a:p>
          <a:p>
            <a:pPr>
              <a:defRPr b="0" sz="2520">
                <a:solidFill>
                  <a:srgbClr val="000000"/>
                </a:solidFill>
              </a:defRPr>
            </a:pPr>
            <a:r>
              <a:t>6. ビットコインは銀行間移動を可能にする</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200"/>
            </a:pPr>
            <a:r>
              <a:t>4. Bitcoin no Riyuu</a:t>
            </a:r>
          </a:p>
        </p:txBody>
      </p:sp>
      <p:sp>
        <p:nvSpPr>
          <p:cNvPr id="3" name="Subtitle 2"/>
          <p:cNvSpPr>
            <a:spLocks noGrp="1"/>
          </p:cNvSpPr>
          <p:nvPr>
            <p:ph type="subTitle" idx="1"/>
          </p:nvPr>
        </p:nvSpPr>
        <p:spPr/>
        <p:txBody>
          <a:bodyPr/>
          <a:lstStyle/>
          <a:p/>
        </p:txBody>
      </p:sp>
      <p:sp>
        <p:nvSpPr>
          <p:cNvPr id="4" name="TextBox 3"/>
          <p:cNvSpPr txBox="1"/>
          <p:nvPr/>
        </p:nvSpPr>
        <p:spPr>
          <a:xfrm>
            <a:off x="914400" y="2286000"/>
            <a:ext cx="8229600" cy="3657600"/>
          </a:xfrm>
          <a:prstGeom prst="rect">
            <a:avLst/>
          </a:prstGeom>
          <a:noFill/>
        </p:spPr>
        <p:txBody>
          <a:bodyPr wrap="none">
            <a:spAutoFit/>
          </a:bodyPr>
          <a:lstStyle/>
          <a:p/>
          <a:p>
            <a:pPr>
              <a:defRPr b="0" sz="2520">
                <a:solidFill>
                  <a:srgbClr val="000000"/>
                </a:solidFill>
              </a:defRPr>
            </a:pPr>
            <a:r>
              <a:t>1. ビットコインとは何か</a:t>
            </a:r>
          </a:p>
          <a:p>
            <a:pPr>
              <a:defRPr b="0" sz="2520">
                <a:solidFill>
                  <a:srgbClr val="000000"/>
                </a:solidFill>
              </a:defRPr>
            </a:pPr>
            <a:r>
              <a:t>2. ビットコインの利点</a:t>
            </a:r>
          </a:p>
          <a:p>
            <a:pPr>
              <a:defRPr b="0" sz="2520">
                <a:solidFill>
                  <a:srgbClr val="000000"/>
                </a:solidFill>
              </a:defRPr>
            </a:pPr>
            <a:r>
              <a:t>3. ビットコインの問題点</a:t>
            </a:r>
          </a:p>
          <a:p>
            <a:pPr>
              <a:defRPr b="0" sz="2520">
                <a:solidFill>
                  <a:srgbClr val="000000"/>
                </a:solidFill>
              </a:defRPr>
            </a:pPr>
            <a:r>
              <a:t>4. ビットコインの価値</a:t>
            </a:r>
          </a:p>
          <a:p>
            <a:pPr>
              <a:defRPr b="0" sz="2520">
                <a:solidFill>
                  <a:srgbClr val="000000"/>
                </a:solidFill>
              </a:defRPr>
            </a:pPr>
            <a:r>
              <a:t>5. ビットコインの将来性</a:t>
            </a:r>
          </a:p>
          <a:p>
            <a:pPr>
              <a:defRPr b="0" sz="2520">
                <a:solidFill>
                  <a:srgbClr val="000000"/>
                </a:solidFill>
              </a:defRPr>
            </a:pPr>
            <a:r>
              <a:t>6. ビットコインの利用方法</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200"/>
            </a:pPr>
            <a:r>
              <a:t>5. Bitcoin no Housousha</a:t>
            </a:r>
          </a:p>
        </p:txBody>
      </p:sp>
      <p:sp>
        <p:nvSpPr>
          <p:cNvPr id="3" name="Subtitle 2"/>
          <p:cNvSpPr>
            <a:spLocks noGrp="1"/>
          </p:cNvSpPr>
          <p:nvPr>
            <p:ph type="subTitle" idx="1"/>
          </p:nvPr>
        </p:nvSpPr>
        <p:spPr/>
        <p:txBody>
          <a:bodyPr/>
          <a:lstStyle/>
          <a:p/>
        </p:txBody>
      </p:sp>
      <p:sp>
        <p:nvSpPr>
          <p:cNvPr id="4" name="TextBox 3"/>
          <p:cNvSpPr txBox="1"/>
          <p:nvPr/>
        </p:nvSpPr>
        <p:spPr>
          <a:xfrm>
            <a:off x="914400" y="2286000"/>
            <a:ext cx="8229600" cy="3657600"/>
          </a:xfrm>
          <a:prstGeom prst="rect">
            <a:avLst/>
          </a:prstGeom>
          <a:noFill/>
        </p:spPr>
        <p:txBody>
          <a:bodyPr wrap="none">
            <a:spAutoFit/>
          </a:bodyPr>
          <a:lstStyle/>
          <a:p/>
          <a:p>
            <a:pPr>
              <a:defRPr b="0" sz="2520">
                <a:solidFill>
                  <a:srgbClr val="000000"/>
                </a:solidFill>
              </a:defRPr>
            </a:pPr>
            <a:r>
              <a:t>1. ビットコインはデジタルお金である。</a:t>
            </a:r>
          </a:p>
          <a:p>
            <a:pPr>
              <a:defRPr b="0" sz="2520">
                <a:solidFill>
                  <a:srgbClr val="000000"/>
                </a:solidFill>
              </a:defRPr>
            </a:pPr>
            <a:r>
              <a:t>2. ビットコインは無現金の仮想通貨として使用される。</a:t>
            </a:r>
          </a:p>
          <a:p>
            <a:pPr>
              <a:defRPr b="0" sz="2520">
                <a:solidFill>
                  <a:srgbClr val="000000"/>
                </a:solidFill>
              </a:defRPr>
            </a:pPr>
            <a:r>
              <a:t>3. ビットコインはブロックチェーン技術を使って発行される。</a:t>
            </a:r>
          </a:p>
          <a:p>
            <a:pPr>
              <a:defRPr b="0" sz="2520">
                <a:solidFill>
                  <a:srgbClr val="000000"/>
                </a:solidFill>
              </a:defRPr>
            </a:pPr>
            <a:r>
              <a:t>4. ビットコインは投資家にとって有益な取引を可能にする。</a:t>
            </a:r>
          </a:p>
          <a:p>
            <a:pPr>
              <a:defRPr b="0" sz="2520">
                <a:solidFill>
                  <a:srgbClr val="000000"/>
                </a:solidFill>
              </a:defRPr>
            </a:pPr>
            <a:r>
              <a:t>5. ビットコインは安全な取引を保証する。</a:t>
            </a:r>
          </a:p>
          <a:p>
            <a:pPr>
              <a:defRPr b="0" sz="2520">
                <a:solidFill>
                  <a:srgbClr val="000000"/>
                </a:solidFill>
              </a:defRPr>
            </a:pPr>
            <a:r>
              <a:t>6. ビットコインはハウスオウシャを必要としない。</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200"/>
            </a:pPr>
            <a:r>
              <a:t>6. Bitcoin no Kyouka</a:t>
            </a:r>
          </a:p>
        </p:txBody>
      </p:sp>
      <p:sp>
        <p:nvSpPr>
          <p:cNvPr id="3" name="Subtitle 2"/>
          <p:cNvSpPr>
            <a:spLocks noGrp="1"/>
          </p:cNvSpPr>
          <p:nvPr>
            <p:ph type="subTitle" idx="1"/>
          </p:nvPr>
        </p:nvSpPr>
        <p:spPr/>
        <p:txBody>
          <a:bodyPr/>
          <a:lstStyle/>
          <a:p/>
        </p:txBody>
      </p:sp>
      <p:sp>
        <p:nvSpPr>
          <p:cNvPr id="4" name="TextBox 3"/>
          <p:cNvSpPr txBox="1"/>
          <p:nvPr/>
        </p:nvSpPr>
        <p:spPr>
          <a:xfrm>
            <a:off x="914400" y="2286000"/>
            <a:ext cx="8229600" cy="3657600"/>
          </a:xfrm>
          <a:prstGeom prst="rect">
            <a:avLst/>
          </a:prstGeom>
          <a:noFill/>
        </p:spPr>
        <p:txBody>
          <a:bodyPr wrap="none">
            <a:spAutoFit/>
          </a:bodyPr>
          <a:lstStyle/>
          <a:p/>
          <a:p>
            <a:pPr>
              <a:defRPr b="0" sz="2520">
                <a:solidFill>
                  <a:srgbClr val="000000"/>
                </a:solidFill>
              </a:defRPr>
            </a:pPr>
            <a:r>
              <a:t>1. ビットコインの概要</a:t>
            </a:r>
          </a:p>
          <a:p>
            <a:pPr>
              <a:defRPr b="0" sz="2520">
                <a:solidFill>
                  <a:srgbClr val="000000"/>
                </a:solidFill>
              </a:defRPr>
            </a:pPr>
            <a:r>
              <a:t>2. ビットコインの利点</a:t>
            </a:r>
          </a:p>
          <a:p>
            <a:pPr>
              <a:defRPr b="0" sz="2520">
                <a:solidFill>
                  <a:srgbClr val="000000"/>
                </a:solidFill>
              </a:defRPr>
            </a:pPr>
            <a:r>
              <a:t>3. ビットコインの取引</a:t>
            </a:r>
          </a:p>
          <a:p>
            <a:pPr>
              <a:defRPr b="0" sz="2520">
                <a:solidFill>
                  <a:srgbClr val="000000"/>
                </a:solidFill>
              </a:defRPr>
            </a:pPr>
            <a:r>
              <a:t>4. マイニング</a:t>
            </a:r>
          </a:p>
          <a:p>
            <a:pPr>
              <a:defRPr b="0" sz="2520">
                <a:solidFill>
                  <a:srgbClr val="000000"/>
                </a:solidFill>
              </a:defRPr>
            </a:pPr>
            <a:r>
              <a:t>5. ビットコインのリスク</a:t>
            </a:r>
          </a:p>
          <a:p>
            <a:pPr>
              <a:defRPr b="0" sz="2520">
                <a:solidFill>
                  <a:srgbClr val="000000"/>
                </a:solidFill>
              </a:defRPr>
            </a:pPr>
            <a:r>
              <a:t>6. ビットコインの未来</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200"/>
            </a:pPr>
            <a:r>
              <a:t>7. Bitcoin no Kachi</a:t>
            </a:r>
          </a:p>
        </p:txBody>
      </p:sp>
      <p:sp>
        <p:nvSpPr>
          <p:cNvPr id="3" name="Subtitle 2"/>
          <p:cNvSpPr>
            <a:spLocks noGrp="1"/>
          </p:cNvSpPr>
          <p:nvPr>
            <p:ph type="subTitle" idx="1"/>
          </p:nvPr>
        </p:nvSpPr>
        <p:spPr/>
        <p:txBody>
          <a:bodyPr/>
          <a:lstStyle/>
          <a:p/>
        </p:txBody>
      </p:sp>
      <p:sp>
        <p:nvSpPr>
          <p:cNvPr id="4" name="TextBox 3"/>
          <p:cNvSpPr txBox="1"/>
          <p:nvPr/>
        </p:nvSpPr>
        <p:spPr>
          <a:xfrm>
            <a:off x="914400" y="2286000"/>
            <a:ext cx="8229600" cy="3657600"/>
          </a:xfrm>
          <a:prstGeom prst="rect">
            <a:avLst/>
          </a:prstGeom>
          <a:noFill/>
        </p:spPr>
        <p:txBody>
          <a:bodyPr wrap="none">
            <a:spAutoFit/>
          </a:bodyPr>
          <a:lstStyle/>
          <a:p/>
          <a:p>
            <a:pPr>
              <a:defRPr b="0" sz="2520">
                <a:solidFill>
                  <a:srgbClr val="000000"/>
                </a:solidFill>
              </a:defRPr>
            </a:pPr>
            <a:r>
              <a:t>1. ビットコインの価値</a:t>
            </a:r>
          </a:p>
          <a:p>
            <a:pPr>
              <a:defRPr b="0" sz="2520">
                <a:solidFill>
                  <a:srgbClr val="000000"/>
                </a:solidFill>
              </a:defRPr>
            </a:pPr>
            <a:r>
              <a:t>2. ビットコイン取引所</a:t>
            </a:r>
          </a:p>
          <a:p>
            <a:pPr>
              <a:defRPr b="0" sz="2520">
                <a:solidFill>
                  <a:srgbClr val="000000"/>
                </a:solidFill>
              </a:defRPr>
            </a:pPr>
            <a:r>
              <a:t>3. ビットコインの保管と管理</a:t>
            </a:r>
          </a:p>
          <a:p>
            <a:pPr>
              <a:defRPr b="0" sz="2520">
                <a:solidFill>
                  <a:srgbClr val="000000"/>
                </a:solidFill>
              </a:defRPr>
            </a:pPr>
            <a:r>
              <a:t>4. ビットコイン販売と購入</a:t>
            </a:r>
          </a:p>
          <a:p>
            <a:pPr>
              <a:defRPr b="0" sz="2520">
                <a:solidFill>
                  <a:srgbClr val="000000"/>
                </a:solidFill>
              </a:defRPr>
            </a:pPr>
            <a:r>
              <a:t>5. ビットコイン投資</a:t>
            </a:r>
          </a:p>
          <a:p>
            <a:pPr>
              <a:defRPr b="0" sz="2520">
                <a:solidFill>
                  <a:srgbClr val="000000"/>
                </a:solidFill>
              </a:defRPr>
            </a:pPr>
            <a:r>
              <a:t>6. ビットコインのリスク</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200"/>
            </a:pPr>
            <a:r>
              <a:t>8. Bitcoin no Mirai</a:t>
            </a:r>
          </a:p>
        </p:txBody>
      </p:sp>
      <p:sp>
        <p:nvSpPr>
          <p:cNvPr id="3" name="Subtitle 2"/>
          <p:cNvSpPr>
            <a:spLocks noGrp="1"/>
          </p:cNvSpPr>
          <p:nvPr>
            <p:ph type="subTitle" idx="1"/>
          </p:nvPr>
        </p:nvSpPr>
        <p:spPr/>
        <p:txBody>
          <a:bodyPr/>
          <a:lstStyle/>
          <a:p/>
        </p:txBody>
      </p:sp>
      <p:sp>
        <p:nvSpPr>
          <p:cNvPr id="4" name="TextBox 3"/>
          <p:cNvSpPr txBox="1"/>
          <p:nvPr/>
        </p:nvSpPr>
        <p:spPr>
          <a:xfrm>
            <a:off x="914400" y="2286000"/>
            <a:ext cx="8229600" cy="3657600"/>
          </a:xfrm>
          <a:prstGeom prst="rect">
            <a:avLst/>
          </a:prstGeom>
          <a:noFill/>
        </p:spPr>
        <p:txBody>
          <a:bodyPr wrap="none">
            <a:spAutoFit/>
          </a:bodyPr>
          <a:lstStyle/>
          <a:p/>
          <a:p>
            <a:pPr>
              <a:defRPr b="0" sz="2520">
                <a:solidFill>
                  <a:srgbClr val="000000"/>
                </a:solidFill>
              </a:defRPr>
            </a:pPr>
            <a:r>
              <a:t>1. ビットコインは、ブロックチェーン技術に基づいている。</a:t>
            </a:r>
          </a:p>
          <a:p>
            <a:pPr>
              <a:defRPr b="0" sz="2520">
                <a:solidFill>
                  <a:srgbClr val="000000"/>
                </a:solidFill>
              </a:defRPr>
            </a:pPr>
            <a:r>
              <a:t>2. ビットコインは、金融状況にとらわれない分散型の仮想通貨である。</a:t>
            </a:r>
          </a:p>
          <a:p>
            <a:pPr>
              <a:defRPr b="0" sz="2520">
                <a:solidFill>
                  <a:srgbClr val="000000"/>
                </a:solidFill>
              </a:defRPr>
            </a:pPr>
            <a:r>
              <a:t>3. ビットコインは、取引が個人間での直接取引を可能にする。</a:t>
            </a:r>
          </a:p>
          <a:p>
            <a:pPr>
              <a:defRPr b="0" sz="2520">
                <a:solidFill>
                  <a:srgbClr val="000000"/>
                </a:solidFill>
              </a:defRPr>
            </a:pPr>
            <a:r>
              <a:t>4. ビットコインは、取引のために第三者機関を必要としない。</a:t>
            </a:r>
          </a:p>
          <a:p>
            <a:pPr>
              <a:defRPr b="0" sz="2520">
                <a:solidFill>
                  <a:srgbClr val="000000"/>
                </a:solidFill>
              </a:defRPr>
            </a:pPr>
            <a:r>
              <a:t>5. ビットコインは、金融状況の国境を超えて有効な取引を可能にする。</a:t>
            </a:r>
          </a:p>
          <a:p>
            <a:pPr>
              <a:defRPr b="0" sz="2520">
                <a:solidFill>
                  <a:srgbClr val="000000"/>
                </a:solidFill>
              </a:defRPr>
            </a:pPr>
            <a:r>
              <a:t>6. ビットコインは、ミライ（未来）の世界を実現するための鍵となる可能性を秘めている。</a:t>
            </a:r>
          </a:p>
        </p:txBody>
      </p:sp>
    </p:spTree>
  </p:cSld>
  <p:clrMapOvr>
    <a:masterClrMapping/>
  </p:clrMapOvr>
</p:sld>
</file>

<file path=ppt/theme/theme1.xml><?xml version="1.0" encoding="utf-8"?>
<a:theme xmlns:a="http://schemas.openxmlformats.org/drawingml/2006/main" xmlns:r="http://schemas.openxmlformats.org/officeDocument/2006/relationships" xmlns:p="http://schemas.openxmlformats.org/presentationml/2006/main" name="Paulina template">
  <a:themeElements>
    <a:clrScheme name="Custom 347">
      <a:dk1>
        <a:srgbClr val="756F6F"/>
      </a:dk1>
      <a:lt1>
        <a:srgbClr val="FFFFFF"/>
      </a:lt1>
      <a:dk2>
        <a:srgbClr val="A8A09D"/>
      </a:dk2>
      <a:lt2>
        <a:srgbClr val="F5F1F0"/>
      </a:lt2>
      <a:accent1>
        <a:srgbClr val="AD9B91"/>
      </a:accent1>
      <a:accent2>
        <a:srgbClr val="E2D1C2"/>
      </a:accent2>
      <a:accent3>
        <a:srgbClr val="C4CBBF"/>
      </a:accent3>
      <a:accent4>
        <a:srgbClr val="BFC8CB"/>
      </a:accent4>
      <a:accent5>
        <a:srgbClr val="E9DBDB"/>
      </a:accent5>
      <a:accent6>
        <a:srgbClr val="C5C4BF"/>
      </a:accent6>
      <a:hlink>
        <a:srgbClr val="413A3A"/>
      </a:hlink>
      <a:folHlink>
        <a:srgbClr val="6611CC"/>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ONLYOFFICE/7.3.3.50</Application>
  <PresentationFormat>On-screen Show (4:3)</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coreProperties>
</file>