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Introducción a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Moneda digital descentralizada.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Cadena de bloques para asegurar transacciones.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Sistema de P2P para intercambiar bitcoins.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No depende de un tercero para validar transacciones.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Almacenamiento seguro en billetera digital.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Usos como inversión o forma de pago.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Oferta y Demanda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Oferta de Bitcoin limitada a 21 millones de monedas.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Escasez de Bitcoin estimulando su demanda.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Precios de Bitcoin influenciados por la oferta y demanda.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Estabilidad del precio de Bitcoin a largo plazo.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Influencia de la tecnología blockchain en el valor de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Aumento de inversores en Bitcoin a nivel mundial.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Almacenamiento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Asegurar el almacenamiento de Bitcoin.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Uso de monederos digitales.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Uso de servidores de almacenamiento.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Utilización de hardware específico.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Almacenamiento en nube.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Otras soluciones de almacenamiento.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Minería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Utiliza la tecnología blockchain.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Genera nuevas unidades de moneda.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Requiere grandes cantidades de energía.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Se realiza mediante el proceso de prueba de trabajo.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Requiere un equipo de minería especializado.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Ofrece incentivos en forma de recompensas.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Transacciones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Moneda digital descentralizada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Utiliza tecnología blockchain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Ofrecen anonimato y discreción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No hay intermediarios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Transacciones sin fronteras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Necesario contar con un monedero electrónico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Riesgos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Volatilidad de precios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Alto potencial de pérdidas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Escasas regulaciones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Riesgo de ciberseguridad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Riesgo de fraude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Dependencia de la tecnología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Comercio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Intercambio de moneda digital.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Uso de blockchain para registrar transacciones.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Comprar y vender bitcoins.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Seguridad de transacciones.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Precio volátil.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Transferencia internacional.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Futuro de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Previsión de aumento de valor.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Adopción global.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Innovación tecnológica.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Uso como medio de pago.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Almacenamiento de valor.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Regulación gubernamental.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