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1. Cos'è 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Infiammazione del polmone;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Spesso causata da batteri/virus;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Sintomi comprendono respiro affannoso, tosse, brividi;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Trattata con antibiotici/farmaci antivirali;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Prevenibile con vaccinazioni;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Può portare a complicazioni gravi.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2. Sintomi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Tosse persistente.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Respiro affannoso.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Dolore toracico.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Febbre alta.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Brividi.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Cianosi.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3. Diagnosi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Anamnesi: raccolta informazioni su sintomi.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Esami clinici: valutazione della temperatura, frequenza respiratoria.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Radiografia torace: per escludere altre patologie.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Colturazione: identificazione del patogeno.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Test sierologici: verificare la presenza di anticorpi.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TC polmonare: confermare la diagnosi.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4. Trattamento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Consigliato trattamento farmacologico;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Misure di isolamento;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Terapia di sostegno;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Monitoraggio regolare;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Prevenzione infezione;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Mantenimento dell'idratazione.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5. Prevenzione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Vaccinazione: immunizzare contro infezione.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Igiene: lavare le mani, starnutire in tessuto.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Allontanamento: evitare persone malate.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Nutrizione: mangiare cibi sani.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Attività: mantenere condizione fisica.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Assistenza medica: seguire cure prescritte.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6. Complicanze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Febbre: temperatura corporea elevata.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Brividi: sensazione di freddo.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Tosse: espulsione di mucosa.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Sterilità: mancanza di respiro.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Confusione: confusione mentale.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Insufficienza respiratoria: incapacità di respirare normalmente.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7. Fattori di Rischio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Fumo: inalare fumo di tabacco aumenta notevolmente il rischio.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Età: anziani e bambini sotto i 5 anni sono più vulnerabili.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Immunità compromessa: persone con malattie croniche o con sistema immunitario compromesso.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Malattie respiratorie: malattie come l'asma, bronchite cronica, ecc.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Abuso di alcool: bevande alcoliche possono aumentare il rischio.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Fattori ambientali: inquinamento atmosferico, lavoro in ambienti polverosi, ecc.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8. Prognosi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Monitoraggio clinico: misurazione dei sintomi.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Esami diagnostici: radiografie, esami del sangue.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Trattamento: antibiotici, ossigenoterapia.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Risposta al trattamento: miglioramento dei sintomi.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Prevenzione: vaccinazione, igiene.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Complicazioni: rischio di ricaduta.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2023-04-05T19:12:09Z</dcterms:modified>
  <cp:category/>
  <cp:contentStatus/>
  <cp:version/>
</cp:coreProperties>
</file>