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C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914400" y="2130480"/>
            <a:ext cx="1036296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385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68385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68385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840">
            <a:solidFill>
              <a:srgbClr val="ffffff">
                <a:alpha val="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760" cy="68385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480">
            <a:solidFill>
              <a:srgbClr val="ffffff">
                <a:alpha val="77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12191760" cy="68385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760">
            <a:solidFill>
              <a:srgbClr val="ffffff">
                <a:alpha val="66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12191760" cy="68385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0"/>
            <a:ext cx="12191760" cy="68385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320">
            <a:solidFill>
              <a:srgbClr val="ffffff">
                <a:alpha val="4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0"/>
            <a:ext cx="12191760" cy="68385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960">
            <a:solidFill>
              <a:srgbClr val="ffffff">
                <a:alpha val="32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0"/>
            <a:ext cx="12191760" cy="68385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240">
            <a:solidFill>
              <a:srgbClr val="ffffff">
                <a:alpha val="21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0"/>
            <a:ext cx="12191760" cy="68385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1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Образец заголовка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CH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CH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CH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it-CH</dc:language>
  <cp:lastModifiedBy/>
  <dcterms:modified xsi:type="dcterms:W3CDTF">2023-04-05T20:26:34Z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