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Delfini: 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Sottoclasse: Mammalia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Famiglia: Delphinidae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Ordine: Cetacea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Distribuzione: Oceani e mari temperati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Alimentazione: Cefalopodi e pesci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Caratteristiche: Sono intelligenti, sociali ed acrobatici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Anatomia dei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Organizzazione scheletrica dei delfini.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Dentizione e struttura della bocca.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Respirazione cutanea.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Sistema riproduttivo.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Organi sensoriali.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Sistema digestivo.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Comportamento dei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Socialità: i delfini sono animali sociali e vivono in gruppi.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Comunicazione: utilizzano suoni, movimenti e tratti somatici per comunicare.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Cibo: si nutrono di pesci e calamari.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Intelligenza: hanno un'intelligenza sviluppata e la capacità di apprendimento.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Migrazione: hanno abitudini migratorie stagionali.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Durata della vita: la loro aspettativa di vita è di circa 40 anni.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Habitat dei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Acqua salata: habitat dei delfini è l'acqua salata di oceani, mari e fiumi.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Nutrizione: si nutrono di pesce, molluschi, cefalopodi e crostacei.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Riproduzione: si riproducono attraverso la deposizione di uova.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Gruppi: vivono in gruppi sociali di diversa grandezza.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Comunicazione: comunicano con suoni e comportamenti.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Territorio: hanno un territorio ben definito.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Alimentazione dei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Cibi preferiti dei delfini: pesci, molluschi e cefalopodi.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Alimentazione legata al tipo di delfino.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Necessità di una dieta equilibrata.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 delfini cacciano in gruppo.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Consumo calorico alto.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Assunzione di acqua attraverso il cibo.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Interazione Umana con 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Osservazione dei comportamenti dei delfini.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Comunicazione con i delfini.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Insegnare ai delfini nuove abilità.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Interazioni di contatto diretto.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Educazione dei visitatori sulla biologia dei delfini.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Conservazione della specie.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Minacce sui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Danni ambientali;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Inquinamento da plastica;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Pesca eccessiva;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Uso di reti da pesca;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Trappole di cattura;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Morte accidentale.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Conservazione dei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Protezione della specie: interventi legislativi e protezione dell'habitat.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Monitoraggio della popolazione: censimenti e contabilità dei delfini.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Ricerca scientifica: studi sulla biologia, comportamento e salute.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Programmi educativi: informazione sull'importanza della conservazione.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Risposta alle minacce: interventi tempestivi di salvaguardia.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Finanziamenti: sostegno economico a progetti di conservazione.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2023-04-06T08:51:31Z</dcterms:modified>
  <cp:category/>
  <cp:contentStatus/>
  <cp:version/>
</cp:coreProperties>
</file>