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Características de los Delfines.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Inteligencia alta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Natación rápida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Cauda única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Respiración a través del pulmón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Comunicación acústica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Dieta omnívora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Comportamiento de los Delfines.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Inteligencia elevada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Sociables, viven en grupos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Comunicación compleja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Habilidades cognitivas avanzadas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Juegan y se divierten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Respetan jerarquías sociales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Hábitat de los Delfines.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Ambiente marino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Temperatura cálida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Profundidad variada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Oceano y mares tropicales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Estrechos y calas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Nado y vida en grupos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Alimentación de los Delfines.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Nutrición: alimentos consumidos, nutrientes ingeridos.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Hábitos alimenticios: frecuencia de la alimentación, forma de caza.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Depredadores: amenazas de depredación.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Adaptaciones: estructuras anatómicas para alimentación.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Comportamiento alimenticio: estrategias de supervivencia.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Impacto humano: cambios en la alimentación.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Interacción Humano-Delfín.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Interacción entre humanos y delfines.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Comprensión de la conducta delfínica.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Establecer relaciones amistosas.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Investigar el comportamiento delfín.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Estimular el aprendizaje delfín.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Promover el bienestar delfín.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Protección de los Delfines.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Prevenir la pesca desproporcionada.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Establecer áreas marinas protegidas.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Fomentar el turismo marino responsable.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Investigación de la biología de los delfines.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Educar a la comunidad sobre la importancia de los delfines.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Establecer políticas para la protección de los delfines.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Clasificación de los Delfines.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Delfines son mamíferos marinos.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Son cetáceos dentro de la familia de los delfínidos.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Hay alrededor de 40 especies de delfines.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Estos se pueden clasificar en dos grupos: los delfines comunes y los delfines nariz de botella.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Los delfines comunes incluyen el delfín mular común, el delfín calderón y el delfín de Risso.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Los delfines nariz de botella incluyen el delfín nariz de botella indio, el delfín nariz de botella australiano y el delfín nariz de botella de hendidura.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Reproducción de los Delfines.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Delfines machos y hembras se aparean.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El embarazo de una hembra dura entre uno y tres años.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Los bebés delfines nacen con un peso de alrededor de 11 libras.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El periodo de lactancia dura entre uno y dos años.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Los delfines adultos cuidan y protegen a sus crías.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Los delfines adultos enseñan a los bebés a nadar y a alimentarse.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