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 lang="ru-RU"/>
              <a:t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285817" name=""/>
          <p:cNvSpPr txBox="1"/>
          <p:nvPr/>
        </p:nvSpPr>
        <p:spPr bwMode="auto">
          <a:xfrm flipH="0" flipV="0">
            <a:off x="47184" y="6452913"/>
            <a:ext cx="1868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CPS Mendrisio</a:t>
            </a:r>
            <a:endParaRPr/>
          </a:p>
        </p:txBody>
      </p:sp>
      <p:sp>
        <p:nvSpPr>
          <p:cNvPr id="1346502322" name=""/>
          <p:cNvSpPr txBox="1"/>
          <p:nvPr/>
        </p:nvSpPr>
        <p:spPr bwMode="auto">
          <a:xfrm flipH="0" flipV="0">
            <a:off x="10445893" y="6452913"/>
            <a:ext cx="17081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r">
              <a:defRPr/>
            </a:pPr>
            <a:r>
              <a:rPr/>
              <a:t>Davide Nasato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1. Cos'è 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Infezione batterica o virale dei polmoni;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Sintomi tra cui tosse, febbre, respiro affannoso;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Diagnosticata con radiografia toracica;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Trattata con antibiotici, riposo e fluidi;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Prevenuta attraverso vaccinazioni;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Possibili complicazioni gravi.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2. Sintomi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Tachipnea: respirazione accelerata.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Tosse: produrre muco o catarro.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Dolore toracico: sensazione di bruciore.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Febbre: temperatura corporea elevata.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Dispnea: respiro affannoso.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Brividi: sensazione di freddo.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3. Diagnosi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Raccogliere storia clinica;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Rilevare sintomi;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Eseguire esami del sangue;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Praticare radiografia toracica;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Condurre test di laboratorio;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Utilizzare tampone naso-faringeo.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4. Trattamento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Diagnosi: esami diagnostici, risonanza magnetica, radiografia.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Terapia: antibiotici, farmaci antivirali, ossigenoterapia.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Prevenzione: vaccinazioni, stile di vita sano.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Cura: riposo a letto, liquidi, nutrizione.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Monitoraggio: controlli regolari, esami del sangue.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Complicanze: insufficienza respiratoria, sepsi.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5. Prevenzione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Vaccinazione: proteggere contro polmonite.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Igiene: lavarsi le mani frequentemente.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Abitudini alimentari: mangiare sano.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Attività fisica: esercizio quotidiano.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Controlli medici: riconoscere sintomi precocemente.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Fumare: evitare fumo di sigaretta.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6. Complicazioni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Febbre alta: inalazione batteri, virus o funghi.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Tosse secca o con catarro.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Dolore al petto.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Difficoltà respiratoria.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Confusione o delirio.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Insufficienza respiratoria.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7. Fattori di Rischio della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Fumo: dannoso per la salute respiratoria.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Vecchiaia: maggiore rischio nei bambini e anziani.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Malattie croniche: problemi cardiovascolari, diabete, malattie renali.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Immunodeficienza: rischio aumentato con bassi livelli di immunità.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Sostanze chimiche: inquinamento ambientale, fumi industriali.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Fattori ambientali: clima caldo, luoghi affollati.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200"/>
            </a:pPr>
            <a:r>
              <a:t>8. Vaccinazione contro la Polmonite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Prevenzione: vaccinarsi per evitare infezioni polmonari.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Due tipi: vaccino pneumococcico e vaccino anti-influenzale.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Trasmissione: contatto con portatore di batteri.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Gruppi a rischio: bambini, anziani, persone con problemi di salute.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Effetti collaterali: reazioni allergiche e temporanei disturbi.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Raccomandazioni: vaccinazione regolare.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2023-04-03T17:17:45Z</dcterms:modified>
  <cp:category/>
  <cp:contentStatus/>
  <cp:version/>
</cp:coreProperties>
</file>