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Hiroshima Bombing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Hiroshima bombed in 1945 by United States.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Atomic bomb named "Little Boy" used.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Explosion caused catastrophic damage.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At least 140,000 killed instantly.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Radiation and long-term effects caused additional deaths.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Lasting impact on international politics and nuclear proliferation.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A-Bomb Impact on Hiroshima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Dropped by the United States in 1945.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Devastating destruction of Hiroshima city.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Large loss of human life.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Long-term health effects of radiation.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International outcry against nuclear weapons.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Symbol of the dangers of nuclear war.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Nuclear Weapons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Release of harmful radiation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Increased risk of nuclear warfare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Potential long-term environmental damage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Human health hazards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Widespread destruction and death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Creation of long-lasting nuclear fallout.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Hiroshima Aftermath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Atomic bombing of Hiroshima.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Devastation of Hiroshima.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Radiation poisoning.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Long-term effects.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Social, economic and medical consequences.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International condemnation.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Human Losses of Hiroshima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Destruction of city infrastructure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Radiation exposure effects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Immediate death toll of 70,000-140,000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Long-term deaths due to radiation-related illnesses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Psychological trauma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Loss of cultural heritage sites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Hiroshima Legacy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Atomic bombing of Hiroshima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Loss of life and destruction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Remembrance and memorials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Impact on survivors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Global anti-nuclear movement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Hiroshima Peace Declaration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Atomic Bomb Decision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U.S. involvement in World War II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Hiroshima and Nagasaki bombings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Impact of atomic technology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Military and political considerations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President Truman's decision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Long-term consequences of the bombings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Hiroshima: A Turning 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Atomic bombing of Hiroshima.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Devastating effects of the bomb.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Surrender of Japan.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End of World War II.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U.S. power projection.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Research into nuclear weapons.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