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85157712" y="0"/>
      </p:cViewPr>
      <p:guideLst>
        <p:guide pos="2880"/>
        <p:guide pos="1620" orient="horz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 bwMode="auto"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with transparent frame" preserve="0" showMasterPhAnim="0" userDrawn="1">
  <p:cSld name="BLANK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 bwMode="auto"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 bwMode="auto"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"/>
          <p:cNvSpPr/>
          <p:nvPr/>
        </p:nvSpPr>
        <p:spPr bwMode="auto"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 bwMode="auto"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4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79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marL="914400" lvl="1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marL="1371600" lvl="2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marL="1828800" lvl="3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marL="2286000" lvl="4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marL="2743200" lvl="5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marL="3200400" lvl="6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marL="3657600" lvl="7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marL="4114800" lvl="8" indent="-431799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/>
          <p:cNvSpPr txBox="1"/>
          <p:nvPr/>
        </p:nvSpPr>
        <p:spPr bwMode="auto">
          <a:xfrm>
            <a:off x="213449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</a:endParaRPr>
          </a:p>
        </p:txBody>
      </p:sp>
      <p:sp>
        <p:nvSpPr>
          <p:cNvPr id="23" name="Google Shape;23;p4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 + image" preserve="0" showMasterPhAnim="0" userDrawn="1">
  <p:cSld name="TITLE_AND_BOD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 bwMode="auto"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6"/>
          <p:cNvSpPr txBox="1"/>
          <p:nvPr>
            <p:ph type="body" idx="1"/>
          </p:nvPr>
        </p:nvSpPr>
        <p:spPr bwMode="auto"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6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7"/>
          <p:cNvSpPr txBox="1"/>
          <p:nvPr>
            <p:ph type="body" idx="1"/>
          </p:nvPr>
        </p:nvSpPr>
        <p:spPr bwMode="auto"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7"/>
          <p:cNvSpPr txBox="1"/>
          <p:nvPr>
            <p:ph type="body" idx="2"/>
          </p:nvPr>
        </p:nvSpPr>
        <p:spPr bwMode="auto">
          <a:xfrm>
            <a:off x="5934400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8"/>
          <p:cNvSpPr txBox="1"/>
          <p:nvPr>
            <p:ph type="body" idx="1"/>
          </p:nvPr>
        </p:nvSpPr>
        <p:spPr bwMode="auto"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/>
          <p:cNvSpPr txBox="1"/>
          <p:nvPr>
            <p:ph type="body" idx="2"/>
          </p:nvPr>
        </p:nvSpPr>
        <p:spPr bwMode="auto"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8"/>
          <p:cNvSpPr txBox="1"/>
          <p:nvPr>
            <p:ph type="body" idx="3"/>
          </p:nvPr>
        </p:nvSpPr>
        <p:spPr bwMode="auto"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8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 bwMode="auto"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10"/>
          <p:cNvSpPr txBox="1"/>
          <p:nvPr>
            <p:ph type="body" idx="1"/>
          </p:nvPr>
        </p:nvSpPr>
        <p:spPr bwMode="auto"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1pPr>
            <a:lvl2pPr marL="914400" lvl="1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2pPr>
            <a:lvl3pPr marL="1371600" lvl="2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3pPr>
            <a:lvl4pPr marL="1828800" lvl="3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4pPr>
            <a:lvl5pPr marL="2286000" lvl="4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5pPr>
            <a:lvl6pPr marL="2743200" lvl="5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6pPr>
            <a:lvl7pPr marL="3200400" lvl="6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7pPr>
            <a:lvl8pPr marL="3657600" lvl="7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8pPr>
            <a:lvl9pPr marL="4114800" lvl="8" indent="-355600">
              <a:lnSpc>
                <a:spcPct val="114999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1. Bombardamento Hiroshima: Uno Sguardo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Utilizzo di una bomba atomica a Hiroshima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Bombardamento atomico del 6 agosto 1945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Morte e distruzione di massa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Radiazioni e conseguenze a lungo termine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Reazioni del mondo all'evento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Significato storico dell'evento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2. Hiroshima: Il Giorno della Tragedia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Bomba atomica sganciata su Hiroshima.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Il 6 agosto 1945.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Conseguenze devastanti.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Morte di circa 140.000 persone.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Radioattività diffusa nell'aria.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Inizio della Guerra Fredda.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3. Conseguenze del Bombardamento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Morti e feriti;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Distruzione di edifici e infrastrutture;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Danni economici;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Stress psicologico per le popolazioni coinvolte;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Aumento della tensione internazionale;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Creazione di conflitti armati.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4. Hiroshima: Le Vittime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Bomba atomica su Hiroshima;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Morti immediatamente;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Effetti a lungo termine;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Superstiti;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Ricostruzione della città;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Commemorazione annuale.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5. Hiroshima: La Storia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Bomba Atomica: Usata su Hiroshima.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6 Agosto 1945: Data dell'esplosione.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80.000 Morti: Numeri immediati.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Conseguenze: Danni ambientali e sanitari.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Legami Internazionali: Impatto sulla politica globale.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Anniversario: Ogni 6 Agosto si ricorda l'evento.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6. Hiroshima: La Ricostruzione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Ricostruzione della città di Hiroshima.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Rilancio dell'economia.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Promozione della cultura.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Sviluppo dell'infrastruttura.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Miglioramento della qualità della vita.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Riconoscimento della tragedia.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7. Le Conseguenze del Bombardamento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Perdita di vite umane;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Distruzione di edifici e infrastrutture;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Difficoltà economiche;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Conflitti tra nazioni;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Distruzione della fauna;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Problemi psicologici.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8. Hiroshima: La Memoria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Bomba atomica su Hiroshima.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Conseguenze devastanti.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Abbraccio simbolico tra Hirohito e MacArthur.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Monumenti e memoriali.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Museo della Pace.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Riabilitazione dei superstiti.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