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Caratteristiche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Mammiferi marini: delfini sono mammiferi acquatici.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Intelligenti: delfini sono considerati animali intelligenti.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Comunicazione: usano vocalizzazioni per comunicare.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Gruppi sociali: vivono in gruppi sociali complessi.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Forma del corpo: hanno una forma del corpo allungata.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Respirazione: respirano attraverso una pinna sopracciglio.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Delfini nel Regno Animale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Mammiferi: Delfini appartengono alla famiglia dei mammiferi.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Acquatico: Vivono prevalentemente in habitat acquatici.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Intelligenza: Possiedono un elevato grado di intelligenza.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Comunicazione: Si servono di vocalizzazioni per comunicare.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Gruppo: Vivono in gruppi sociali.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Nutrizione: Si nutrono principalmente di pesce.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Comportamento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1.Socializzazione: comunicazione, cooperazione, gioco.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2.Imitazione: apprendimento, abilità, adattamento.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3.Caccia: strategia, collaborazione, problem-solving.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4.Nutrizione: alimentazione, cibo, varietà.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5.Movimento: viaggi, migrazioni, distanze.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6.Habitat: preferenze, necessità, conservazione.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Delfini e Ambiente Marino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1) Ecosistemi: Delfini vivono in vari ecosistemi marini.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2) Habitat: Costruiscono habitat in base a cicli di alimentazione.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3) Alimentazione: Delfini si nutrono di pesci, molluschi e calamari.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4) Popolazione: Popolazione dei delfini è in costante diminuzione.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5) Inquinamento: Inquinamento marino può anche avere conseguenze sui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6) Protezione: Le leggi di protezione marina devono essere rispettate per preservare l’ambiente dei delfini.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Alimentazione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Alimentazione: pesce, calamari, granchi.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Caccia: squadra, cooperazione, strategia.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Denti: adattamento, pinne, sonar.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Profondità: variano, oceani, abitudini.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Quantità: grandi, variabili, necessità.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Nutrienti: vitamine, minerali, grassi.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Popolazioni di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Specie: diverse specie di delfini presenti in acque marine e d'acqua dolce.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Comportamento: sociali, cooperano tra loro.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Nido: nidificano in acque profonde.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Alimentazione: pesci, molluschi, crostacei.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Estinzione: minacciati da inquinamento, bracconaggio, pesca.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Ricerca: soggetti a monitoraggi scientifici.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Interazione Uomo-Delfino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Comunicazione: Uomo-Delfino comunicano in modo unico attraverso suoni, gesti e segnali.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Interazione: Uomo-Delfino interagiscono attraverso l'addestramento, gli esercizi, le attività ricreative.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Rapporto: Uomo-Delfino creano un legame intenso basato sulla fiducia reciproca.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Apprendimento: Uomo-Delfino imparano a conoscersi a vicenda attraverso l'esperienza.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Relazione: Uomo-Delfino sviluppano una relazione forte e significativa.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Benefici: Uomo-Delfino traggono benefici sia psicologici che fisici.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Conservazione dei Delfini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Protezione: conservare le popolazioni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Minimizzare: ridurre l'impatto ambientale.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Monitoraggio: tenere traccia della salute dei delfini.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Ricerche: esplorare le loro abitudini.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Educazione: informare la popolazione.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Legge: regolamentare l'uso degli habitat.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2023-04-06T08:51:31Z</dcterms:modified>
  <cp:category/>
  <cp:contentStatus/>
  <cp:version/>
</cp:coreProperties>
</file>