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285817" name=""/>
          <p:cNvSpPr txBox="1"/>
          <p:nvPr/>
        </p:nvSpPr>
        <p:spPr bwMode="auto">
          <a:xfrm flipH="0" flipV="0">
            <a:off x="47184" y="6452913"/>
            <a:ext cx="18687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CPS Mendrisio</a:t>
            </a:r>
            <a:endParaRPr/>
          </a:p>
        </p:txBody>
      </p:sp>
      <p:sp>
        <p:nvSpPr>
          <p:cNvPr id="1346502322" name=""/>
          <p:cNvSpPr txBox="1"/>
          <p:nvPr/>
        </p:nvSpPr>
        <p:spPr bwMode="auto">
          <a:xfrm flipH="0" flipV="0">
            <a:off x="10445893" y="6452913"/>
            <a:ext cx="17081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 algn="r">
              <a:defRPr/>
            </a:pPr>
            <a:r>
              <a:rPr/>
              <a:t>Davide Nasato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Cos'è la Polmonite?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Malattia infettiva: Polmonite è una malattia infettiva che colpisce i polmoni.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Sintomi: Tosse, Respiro affannoso, Febbre, Dolori al petto, Affaticamento.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Cause: Batteri, Virus, Fungo, Allergeni.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Trattamento: Antibiotici, Farmaci per la tosse, Riposo, Fluidi.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Prevenzione: Vaccinazione, Igiene, Abbigliamento adeguato.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Complicazioni: Polmonite interstiziale, Insufficienza respiratoria.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Prevenire 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Lavare spesso le mani;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Vaccinazione;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Evitare i fumatori;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Mantenere ambienti puliti;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Buona alimentazione;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Arieggiare gli ambienti.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Sintomi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Tosse: secca o produttiva.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Febbre: alta o bassa.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Mal di gola.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Difficoltà respiratorie.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Dolore toracico.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Respiro affannoso.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Trattamento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Diagnosticare: esami del sangue, radiografia, raggi X.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Antibiotici: somministrazione orale, iniezione, nebulizzazione.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Rispetto: riposo, riposo del letto, dieta leggera.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Rimedi: farmaci antinfiammatori, fluidificanti del muco.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Prevenzione: vaccinazioni, igiene, evitare fumo.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Controllo: monitoraggio dei sintomi, riabilitazione.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Fattori di Rischio per 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Fumo: danno ai polmoni, riduce la funzionalità immunitaria.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Età avanzata: maggiore probabilità di sviluppare polmonite.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Malattie croniche: compromissione del sistema immunitario.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Malnutrizione: ridotta funzionalità immunitaria.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Farmaci: alcuni possono rendere più vulnerabili.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Esposizione: luoghi affollati, lavori ad alto rischio.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Complicanze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Febbre: alta temperatura corporea.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Tosse: espulsione di secrezione.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Difficoltà respiratoria: inspirazione difficoltosa.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Dolore toracico: sensazione di oppressione.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Confusione mentale: disorientamento.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Infiammazione polmonare: infezioni batteriche.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Diagnosi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Analisi dei sintomi;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Esame fisico;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Radiografia toracica;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Tomografia computerizzata;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Espettorato;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Test di laboratorio.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Vaccinazione contro 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Prevenzione: vaccinazione contro la polmonite.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Obiettivo: ridurre la trasmissione della malattia.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Benefici: protezione della salute.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Vaccino: disponibile sotto forma di iniezione.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Destinatari: persone di età superiore ai 65 anni.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Raccomandazioni: somministrare un richiamo dopo cinque anni.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2023-04-03T17:17:45Z</dcterms:modified>
  <cp:category/>
  <cp:contentStatus/>
  <cp:version/>
</cp:coreProperties>
</file>