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49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4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1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3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trictFirstAndLastChars="0">
  <p:sldMasterIdLst>
    <p:sldMasterId id="2147483648" r:id="rId1"/>
  </p:sldMasterIdLst>
  <p:sldIdLst>
    <p:sldId id="256" r:id="rId3"/>
  </p:sldIdLst>
  <p:sldSz cx="9144000" cy="5143500"/>
  <p:notesSz cx="9144000" cy="51435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6"/>
          <a:sy n="0" d="2"/>
        </p:scale>
        <p:origin x="80402256" y="0"/>
      </p:cViewPr>
      <p:guideLst>
        <p:guide pos="2880"/>
        <p:guide pos="1620" orient="horz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itle" userDrawn="1">
  <p:cSld name="TITLE">
    <p:bg>
      <p:bgPr shadeToTitle="0">
        <a:solidFill>
          <a:schemeClr val="accent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 bwMode="auto">
          <a:xfrm rot="5400000">
            <a:off x="-1515884" y="-1719378"/>
            <a:ext cx="3679200" cy="36792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" name="Google Shape;10;p2"/>
          <p:cNvSpPr/>
          <p:nvPr/>
        </p:nvSpPr>
        <p:spPr bwMode="auto">
          <a:xfrm rot="10800000">
            <a:off x="708000" y="399750"/>
            <a:ext cx="7728000" cy="4344000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" name="Google Shape;11;p2"/>
          <p:cNvSpPr/>
          <p:nvPr/>
        </p:nvSpPr>
        <p:spPr bwMode="auto">
          <a:xfrm rot="-2175913">
            <a:off x="6501213" y="3908853"/>
            <a:ext cx="1705595" cy="1705595"/>
          </a:xfrm>
          <a:prstGeom prst="blockArc">
            <a:avLst>
              <a:gd name="adj1" fmla="val 13003178"/>
              <a:gd name="adj2" fmla="val 2121832"/>
              <a:gd name="adj3" fmla="val 2502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" name="Google Shape;12;p2"/>
          <p:cNvSpPr txBox="1"/>
          <p:nvPr/>
        </p:nvSpPr>
        <p:spPr bwMode="auto">
          <a:xfrm>
            <a:off x="1355650" y="744575"/>
            <a:ext cx="6261600" cy="23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4800" b="1">
              <a:solidFill>
                <a:srgbClr val="27316F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13" name="Google Shape;13;p2"/>
          <p:cNvSpPr txBox="1"/>
          <p:nvPr/>
        </p:nvSpPr>
        <p:spPr bwMode="auto">
          <a:xfrm>
            <a:off x="1355650" y="3396875"/>
            <a:ext cx="40485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14" name="Google Shape;14;p2"/>
          <p:cNvSpPr txBox="1"/>
          <p:nvPr/>
        </p:nvSpPr>
        <p:spPr bwMode="auto">
          <a:xfrm>
            <a:off x="1080000" y="2834125"/>
            <a:ext cx="68400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15" name="Google Shape;15;p2"/>
          <p:cNvSpPr txBox="1"/>
          <p:nvPr>
            <p:ph type="title"/>
          </p:nvPr>
        </p:nvSpPr>
        <p:spPr bwMode="auto">
          <a:xfrm>
            <a:off x="1441200" y="1455663"/>
            <a:ext cx="6261600" cy="13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>
            <a:pPr>
              <a:defRPr/>
            </a:pPr>
            <a:endParaRPr/>
          </a:p>
        </p:txBody>
      </p:sp>
      <p:sp>
        <p:nvSpPr>
          <p:cNvPr id="16" name="Google Shape;16;p2"/>
          <p:cNvSpPr txBox="1"/>
          <p:nvPr>
            <p:ph type="subTitle" idx="1"/>
          </p:nvPr>
        </p:nvSpPr>
        <p:spPr bwMode="auto">
          <a:xfrm>
            <a:off x="2649875" y="3207913"/>
            <a:ext cx="3823800" cy="6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ig number" preserve="0" showMasterPhAnim="0" userDrawn="1">
  <p:cSld name="BIG_NUMBER">
    <p:bg>
      <p:bgPr shadeToTitle="0">
        <a:solidFill>
          <a:schemeClr val="accent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 bwMode="auto">
          <a:xfrm rot="4458820">
            <a:off x="-1366688" y="4266321"/>
            <a:ext cx="2387832" cy="2387832"/>
          </a:xfrm>
          <a:prstGeom prst="blockArc">
            <a:avLst>
              <a:gd name="adj1" fmla="val 12020406"/>
              <a:gd name="adj2" fmla="val 16274686"/>
              <a:gd name="adj3" fmla="val 1015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3" name="Google Shape;73;p11"/>
          <p:cNvSpPr/>
          <p:nvPr/>
        </p:nvSpPr>
        <p:spPr bwMode="auto">
          <a:xfrm rot="10800000">
            <a:off x="2493150" y="1026650"/>
            <a:ext cx="4157699" cy="2669100"/>
          </a:xfrm>
          <a:prstGeom prst="round1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4" name="Google Shape;74;p11"/>
          <p:cNvSpPr txBox="1"/>
          <p:nvPr>
            <p:ph type="title" hasCustomPrompt="1"/>
          </p:nvPr>
        </p:nvSpPr>
        <p:spPr bwMode="auto">
          <a:xfrm>
            <a:off x="2493150" y="1445325"/>
            <a:ext cx="4157699" cy="18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75" name="Google Shape;75;p11"/>
          <p:cNvSpPr txBox="1"/>
          <p:nvPr>
            <p:ph type="title" idx="2"/>
          </p:nvPr>
        </p:nvSpPr>
        <p:spPr bwMode="auto">
          <a:xfrm>
            <a:off x="2493100" y="3833575"/>
            <a:ext cx="4157699" cy="59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6" name="Google Shape;76;p11"/>
          <p:cNvSpPr/>
          <p:nvPr/>
        </p:nvSpPr>
        <p:spPr bwMode="auto">
          <a:xfrm rot="10800000">
            <a:off x="7185416" y="-1943003"/>
            <a:ext cx="3679200" cy="3679200"/>
          </a:xfrm>
          <a:prstGeom prst="blockArc">
            <a:avLst>
              <a:gd name="adj1" fmla="val 15904124"/>
              <a:gd name="adj2" fmla="val 21548879"/>
              <a:gd name="adj3" fmla="val 959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able of contents" preserve="0" showMasterPhAnim="0" userDrawn="1">
  <p:cSld name="CUSTOM_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/>
          <p:nvPr/>
        </p:nvSpPr>
        <p:spPr bwMode="auto">
          <a:xfrm>
            <a:off x="-76800" y="-76500"/>
            <a:ext cx="4638899" cy="5277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0" name="Google Shape;80;p13"/>
          <p:cNvSpPr/>
          <p:nvPr/>
        </p:nvSpPr>
        <p:spPr bwMode="auto">
          <a:xfrm rot="10800000">
            <a:off x="735300" y="724075"/>
            <a:ext cx="3241500" cy="3945900"/>
          </a:xfrm>
          <a:prstGeom prst="round1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1" name="Google Shape;81;p13"/>
          <p:cNvSpPr txBox="1"/>
          <p:nvPr>
            <p:ph type="subTitle" idx="1"/>
          </p:nvPr>
        </p:nvSpPr>
        <p:spPr bwMode="auto">
          <a:xfrm>
            <a:off x="5909000" y="599974"/>
            <a:ext cx="2448000" cy="3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82" name="Google Shape;82;p13"/>
          <p:cNvSpPr txBox="1"/>
          <p:nvPr>
            <p:ph type="subTitle" idx="2"/>
          </p:nvPr>
        </p:nvSpPr>
        <p:spPr bwMode="auto">
          <a:xfrm>
            <a:off x="5909000" y="1035316"/>
            <a:ext cx="2448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3" name="Google Shape;83;p13"/>
          <p:cNvSpPr txBox="1"/>
          <p:nvPr>
            <p:ph type="subTitle" idx="3"/>
          </p:nvPr>
        </p:nvSpPr>
        <p:spPr bwMode="auto">
          <a:xfrm>
            <a:off x="5909000" y="2028524"/>
            <a:ext cx="2448000" cy="3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4" name="Google Shape;84;p13"/>
          <p:cNvSpPr txBox="1"/>
          <p:nvPr>
            <p:ph type="subTitle" idx="4"/>
          </p:nvPr>
        </p:nvSpPr>
        <p:spPr bwMode="auto">
          <a:xfrm>
            <a:off x="5909000" y="2445016"/>
            <a:ext cx="2448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5" name="Google Shape;85;p13"/>
          <p:cNvSpPr txBox="1"/>
          <p:nvPr>
            <p:ph type="subTitle" idx="5"/>
          </p:nvPr>
        </p:nvSpPr>
        <p:spPr bwMode="auto">
          <a:xfrm>
            <a:off x="5909000" y="3457074"/>
            <a:ext cx="2448000" cy="3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86" name="Google Shape;86;p13"/>
          <p:cNvSpPr txBox="1"/>
          <p:nvPr>
            <p:ph type="subTitle" idx="6"/>
          </p:nvPr>
        </p:nvSpPr>
        <p:spPr bwMode="auto">
          <a:xfrm>
            <a:off x="5909000" y="3854716"/>
            <a:ext cx="2448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7" name="Google Shape;87;p13"/>
          <p:cNvSpPr txBox="1"/>
          <p:nvPr>
            <p:ph type="title"/>
          </p:nvPr>
        </p:nvSpPr>
        <p:spPr bwMode="auto">
          <a:xfrm>
            <a:off x="831900" y="717175"/>
            <a:ext cx="3144900" cy="394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able of contents 1" preserve="0" showMasterPhAnim="0" userDrawn="1">
  <p:cSld name="CUSTOM_2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/>
          <p:nvPr/>
        </p:nvSpPr>
        <p:spPr bwMode="auto"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0" name="Google Shape;90;p14"/>
          <p:cNvSpPr/>
          <p:nvPr/>
        </p:nvSpPr>
        <p:spPr bwMode="auto">
          <a:xfrm>
            <a:off x="713400" y="1244400"/>
            <a:ext cx="7717200" cy="335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1" name="Google Shape;91;p14"/>
          <p:cNvSpPr txBox="1"/>
          <p:nvPr>
            <p:ph type="subTitle" idx="1"/>
          </p:nvPr>
        </p:nvSpPr>
        <p:spPr bwMode="auto">
          <a:xfrm>
            <a:off x="1915200" y="1843360"/>
            <a:ext cx="2448000" cy="3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92" name="Google Shape;92;p14"/>
          <p:cNvSpPr txBox="1"/>
          <p:nvPr>
            <p:ph type="subTitle" idx="2"/>
          </p:nvPr>
        </p:nvSpPr>
        <p:spPr bwMode="auto">
          <a:xfrm>
            <a:off x="1915200" y="2181704"/>
            <a:ext cx="2448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3" name="Google Shape;93;p14"/>
          <p:cNvSpPr txBox="1"/>
          <p:nvPr>
            <p:ph type="subTitle" idx="3"/>
          </p:nvPr>
        </p:nvSpPr>
        <p:spPr bwMode="auto">
          <a:xfrm>
            <a:off x="1915200" y="3067959"/>
            <a:ext cx="2448000" cy="3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4" name="Google Shape;94;p14"/>
          <p:cNvSpPr txBox="1"/>
          <p:nvPr>
            <p:ph type="subTitle" idx="4"/>
          </p:nvPr>
        </p:nvSpPr>
        <p:spPr bwMode="auto">
          <a:xfrm>
            <a:off x="1915200" y="3403861"/>
            <a:ext cx="2448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5" name="Google Shape;95;p14"/>
          <p:cNvSpPr txBox="1"/>
          <p:nvPr>
            <p:ph type="subTitle" idx="5"/>
          </p:nvPr>
        </p:nvSpPr>
        <p:spPr bwMode="auto">
          <a:xfrm>
            <a:off x="5556350" y="1843360"/>
            <a:ext cx="2448000" cy="3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96" name="Google Shape;96;p14"/>
          <p:cNvSpPr txBox="1"/>
          <p:nvPr>
            <p:ph type="subTitle" idx="6"/>
          </p:nvPr>
        </p:nvSpPr>
        <p:spPr bwMode="auto">
          <a:xfrm>
            <a:off x="5556350" y="2181704"/>
            <a:ext cx="2448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7" name="Google Shape;97;p14"/>
          <p:cNvSpPr txBox="1"/>
          <p:nvPr>
            <p:ph type="title"/>
          </p:nvPr>
        </p:nvSpPr>
        <p:spPr bwMode="auto">
          <a:xfrm>
            <a:off x="713400" y="433475"/>
            <a:ext cx="77172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8" name="Google Shape;98;p14"/>
          <p:cNvSpPr txBox="1"/>
          <p:nvPr>
            <p:ph type="subTitle" idx="7"/>
          </p:nvPr>
        </p:nvSpPr>
        <p:spPr bwMode="auto">
          <a:xfrm>
            <a:off x="5556350" y="3067959"/>
            <a:ext cx="2448000" cy="3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99" name="Google Shape;99;p14"/>
          <p:cNvSpPr txBox="1"/>
          <p:nvPr>
            <p:ph type="subTitle" idx="8"/>
          </p:nvPr>
        </p:nvSpPr>
        <p:spPr bwMode="auto">
          <a:xfrm>
            <a:off x="5556350" y="3403861"/>
            <a:ext cx="2448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0" name="Google Shape;100;p14"/>
          <p:cNvSpPr txBox="1"/>
          <p:nvPr>
            <p:ph type="title" idx="9" hasCustomPrompt="1"/>
          </p:nvPr>
        </p:nvSpPr>
        <p:spPr bwMode="auto">
          <a:xfrm>
            <a:off x="1139650" y="2103649"/>
            <a:ext cx="658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101" name="Google Shape;101;p14"/>
          <p:cNvSpPr txBox="1"/>
          <p:nvPr>
            <p:ph type="title" idx="13" hasCustomPrompt="1"/>
          </p:nvPr>
        </p:nvSpPr>
        <p:spPr bwMode="auto">
          <a:xfrm>
            <a:off x="1139650" y="3321374"/>
            <a:ext cx="6585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102" name="Google Shape;102;p14"/>
          <p:cNvSpPr txBox="1"/>
          <p:nvPr>
            <p:ph type="title" idx="14" hasCustomPrompt="1"/>
          </p:nvPr>
        </p:nvSpPr>
        <p:spPr bwMode="auto">
          <a:xfrm>
            <a:off x="4780800" y="2103649"/>
            <a:ext cx="658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103" name="Google Shape;103;p14"/>
          <p:cNvSpPr txBox="1"/>
          <p:nvPr>
            <p:ph type="title" idx="15" hasCustomPrompt="1"/>
          </p:nvPr>
        </p:nvSpPr>
        <p:spPr bwMode="auto">
          <a:xfrm>
            <a:off x="4780800" y="3325874"/>
            <a:ext cx="658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104" name="Google Shape;104;p14"/>
          <p:cNvSpPr/>
          <p:nvPr/>
        </p:nvSpPr>
        <p:spPr bwMode="auto">
          <a:xfrm>
            <a:off x="7859625" y="346550"/>
            <a:ext cx="1654200" cy="1654200"/>
          </a:xfrm>
          <a:prstGeom prst="donut">
            <a:avLst>
              <a:gd name="adj" fmla="val 1149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5" name="Google Shape;105;p14"/>
          <p:cNvSpPr/>
          <p:nvPr/>
        </p:nvSpPr>
        <p:spPr bwMode="auto">
          <a:xfrm>
            <a:off x="-414524" y="1648413"/>
            <a:ext cx="720300" cy="720300"/>
          </a:xfrm>
          <a:prstGeom prst="donut">
            <a:avLst>
              <a:gd name="adj" fmla="val 1990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6" name="Google Shape;106;p14"/>
          <p:cNvSpPr/>
          <p:nvPr/>
        </p:nvSpPr>
        <p:spPr bwMode="auto">
          <a:xfrm>
            <a:off x="8793525" y="3265625"/>
            <a:ext cx="720300" cy="720300"/>
          </a:xfrm>
          <a:prstGeom prst="donut">
            <a:avLst>
              <a:gd name="adj" fmla="val 19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 1" preserve="0" showMasterPhAnim="0" userDrawn="1">
  <p:cSld name="CUSTOM_6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/>
          <p:nvPr/>
        </p:nvSpPr>
        <p:spPr bwMode="auto">
          <a:xfrm>
            <a:off x="-431950" y="-424800"/>
            <a:ext cx="1654200" cy="1654200"/>
          </a:xfrm>
          <a:prstGeom prst="donut">
            <a:avLst>
              <a:gd name="adj" fmla="val 1149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9" name="Google Shape;109;p15"/>
          <p:cNvSpPr/>
          <p:nvPr/>
        </p:nvSpPr>
        <p:spPr bwMode="auto">
          <a:xfrm rot="10800000">
            <a:off x="708000" y="399750"/>
            <a:ext cx="7728000" cy="4344000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0" name="Google Shape;110;p15"/>
          <p:cNvSpPr/>
          <p:nvPr/>
        </p:nvSpPr>
        <p:spPr bwMode="auto">
          <a:xfrm rot="10800000">
            <a:off x="5841000" y="399750"/>
            <a:ext cx="2595000" cy="2500500"/>
          </a:xfrm>
          <a:prstGeom prst="round1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1" name="Google Shape;111;p15"/>
          <p:cNvSpPr txBox="1"/>
          <p:nvPr>
            <p:ph type="title"/>
          </p:nvPr>
        </p:nvSpPr>
        <p:spPr bwMode="auto">
          <a:xfrm>
            <a:off x="1504775" y="1389450"/>
            <a:ext cx="3363300" cy="16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4800" b="1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2" name="Google Shape;112;p15"/>
          <p:cNvSpPr txBox="1"/>
          <p:nvPr>
            <p:ph type="subTitle" idx="1"/>
          </p:nvPr>
        </p:nvSpPr>
        <p:spPr bwMode="auto">
          <a:xfrm>
            <a:off x="1504775" y="3051750"/>
            <a:ext cx="3363300" cy="7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113" name="Google Shape;113;p15"/>
          <p:cNvSpPr txBox="1"/>
          <p:nvPr>
            <p:ph type="title" idx="2" hasCustomPrompt="1"/>
          </p:nvPr>
        </p:nvSpPr>
        <p:spPr bwMode="auto">
          <a:xfrm>
            <a:off x="5835725" y="797275"/>
            <a:ext cx="2595000" cy="16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 2" preserve="0" showMasterPhAnim="0" userDrawn="1">
  <p:cSld name="CUSTOM_6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/>
          <p:nvPr/>
        </p:nvSpPr>
        <p:spPr bwMode="auto">
          <a:xfrm rot="10800000">
            <a:off x="7223341" y="-1556877"/>
            <a:ext cx="3679200" cy="36792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6" name="Google Shape;116;p16"/>
          <p:cNvSpPr/>
          <p:nvPr/>
        </p:nvSpPr>
        <p:spPr bwMode="auto">
          <a:xfrm rot="10800000">
            <a:off x="708000" y="399750"/>
            <a:ext cx="7728000" cy="4344000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7" name="Google Shape;117;p16"/>
          <p:cNvSpPr/>
          <p:nvPr/>
        </p:nvSpPr>
        <p:spPr bwMode="auto">
          <a:xfrm rot="10800000" flipH="1">
            <a:off x="713400" y="399750"/>
            <a:ext cx="2595000" cy="2500500"/>
          </a:xfrm>
          <a:prstGeom prst="round1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8" name="Google Shape;118;p16"/>
          <p:cNvSpPr txBox="1"/>
          <p:nvPr>
            <p:ph type="title"/>
          </p:nvPr>
        </p:nvSpPr>
        <p:spPr bwMode="auto">
          <a:xfrm>
            <a:off x="4170700" y="1389450"/>
            <a:ext cx="3363300" cy="16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4800" b="1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9" name="Google Shape;119;p16"/>
          <p:cNvSpPr txBox="1"/>
          <p:nvPr>
            <p:ph type="subTitle" idx="1"/>
          </p:nvPr>
        </p:nvSpPr>
        <p:spPr bwMode="auto">
          <a:xfrm>
            <a:off x="4170700" y="3051750"/>
            <a:ext cx="3363300" cy="7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120" name="Google Shape;120;p16"/>
          <p:cNvSpPr txBox="1"/>
          <p:nvPr>
            <p:ph type="title" idx="2" hasCustomPrompt="1"/>
          </p:nvPr>
        </p:nvSpPr>
        <p:spPr bwMode="auto">
          <a:xfrm>
            <a:off x="713400" y="797275"/>
            <a:ext cx="2595000" cy="16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 3" preserve="0" showMasterPhAnim="0" userDrawn="1">
  <p:cSld name="CUSTOM_6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/>
          <p:nvPr/>
        </p:nvSpPr>
        <p:spPr bwMode="auto">
          <a:xfrm flipH="1">
            <a:off x="7194341" y="2992597"/>
            <a:ext cx="3679200" cy="36792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3" name="Google Shape;123;p17"/>
          <p:cNvSpPr/>
          <p:nvPr/>
        </p:nvSpPr>
        <p:spPr bwMode="auto">
          <a:xfrm rot="10800000">
            <a:off x="708000" y="399750"/>
            <a:ext cx="7728000" cy="4344000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4" name="Google Shape;124;p17"/>
          <p:cNvSpPr/>
          <p:nvPr/>
        </p:nvSpPr>
        <p:spPr bwMode="auto">
          <a:xfrm rot="10800000" flipH="1">
            <a:off x="5484025" y="1187513"/>
            <a:ext cx="2595000" cy="2500500"/>
          </a:xfrm>
          <a:prstGeom prst="round1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5" name="Google Shape;125;p17"/>
          <p:cNvSpPr txBox="1"/>
          <p:nvPr>
            <p:ph type="title"/>
          </p:nvPr>
        </p:nvSpPr>
        <p:spPr bwMode="auto">
          <a:xfrm>
            <a:off x="1027600" y="1255475"/>
            <a:ext cx="4083300" cy="16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4800" b="1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26" name="Google Shape;126;p17"/>
          <p:cNvSpPr txBox="1"/>
          <p:nvPr>
            <p:ph type="subTitle" idx="1"/>
          </p:nvPr>
        </p:nvSpPr>
        <p:spPr bwMode="auto">
          <a:xfrm>
            <a:off x="1027600" y="2917774"/>
            <a:ext cx="4083300" cy="7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127" name="Google Shape;127;p17"/>
          <p:cNvSpPr txBox="1"/>
          <p:nvPr>
            <p:ph type="title" idx="2" hasCustomPrompt="1"/>
          </p:nvPr>
        </p:nvSpPr>
        <p:spPr bwMode="auto">
          <a:xfrm>
            <a:off x="5484025" y="1593725"/>
            <a:ext cx="2595000" cy="16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hree columns" preserve="0" showMasterPhAnim="0" userDrawn="1">
  <p:cSld name="CUSTOM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/>
          <p:nvPr/>
        </p:nvSpPr>
        <p:spPr bwMode="auto"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0" name="Google Shape;130;p18"/>
          <p:cNvSpPr txBox="1"/>
          <p:nvPr/>
        </p:nvSpPr>
        <p:spPr bwMode="auto">
          <a:xfrm>
            <a:off x="1094125" y="541475"/>
            <a:ext cx="6825899" cy="750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131" name="Google Shape;131;p18"/>
          <p:cNvSpPr txBox="1"/>
          <p:nvPr>
            <p:ph type="subTitle" idx="1"/>
          </p:nvPr>
        </p:nvSpPr>
        <p:spPr bwMode="auto">
          <a:xfrm>
            <a:off x="1030775" y="3163475"/>
            <a:ext cx="2253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132" name="Google Shape;132;p18"/>
          <p:cNvSpPr txBox="1"/>
          <p:nvPr>
            <p:ph type="subTitle" idx="2"/>
          </p:nvPr>
        </p:nvSpPr>
        <p:spPr bwMode="auto">
          <a:xfrm>
            <a:off x="1030775" y="3480875"/>
            <a:ext cx="2253000" cy="6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33" name="Google Shape;133;p18"/>
          <p:cNvSpPr txBox="1"/>
          <p:nvPr>
            <p:ph type="subTitle" idx="3"/>
          </p:nvPr>
        </p:nvSpPr>
        <p:spPr bwMode="auto">
          <a:xfrm>
            <a:off x="3445500" y="3163475"/>
            <a:ext cx="2253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34" name="Google Shape;134;p18"/>
          <p:cNvSpPr txBox="1"/>
          <p:nvPr>
            <p:ph type="subTitle" idx="4"/>
          </p:nvPr>
        </p:nvSpPr>
        <p:spPr bwMode="auto">
          <a:xfrm>
            <a:off x="3445500" y="3480875"/>
            <a:ext cx="2253000" cy="6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35" name="Google Shape;135;p18"/>
          <p:cNvSpPr txBox="1"/>
          <p:nvPr>
            <p:ph type="subTitle" idx="5"/>
          </p:nvPr>
        </p:nvSpPr>
        <p:spPr bwMode="auto">
          <a:xfrm>
            <a:off x="5860225" y="3163475"/>
            <a:ext cx="2253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36" name="Google Shape;136;p18"/>
          <p:cNvSpPr txBox="1"/>
          <p:nvPr>
            <p:ph type="subTitle" idx="6"/>
          </p:nvPr>
        </p:nvSpPr>
        <p:spPr bwMode="auto">
          <a:xfrm>
            <a:off x="5860225" y="3480875"/>
            <a:ext cx="2253000" cy="6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37" name="Google Shape;137;p18"/>
          <p:cNvSpPr/>
          <p:nvPr/>
        </p:nvSpPr>
        <p:spPr bwMode="auto">
          <a:xfrm>
            <a:off x="-879186" y="4312178"/>
            <a:ext cx="1705500" cy="1705500"/>
          </a:xfrm>
          <a:prstGeom prst="blockArc">
            <a:avLst>
              <a:gd name="adj1" fmla="val 16164733"/>
              <a:gd name="adj2" fmla="val 104114"/>
              <a:gd name="adj3" fmla="val 12778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8" name="Google Shape;138;p18"/>
          <p:cNvSpPr txBox="1"/>
          <p:nvPr>
            <p:ph type="title"/>
          </p:nvPr>
        </p:nvSpPr>
        <p:spPr bwMode="auto">
          <a:xfrm>
            <a:off x="1094125" y="4334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hree columns 1" preserve="0" showMasterPhAnim="0" userDrawn="1">
  <p:cSld name="CUSTOM_13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/>
          <p:nvPr/>
        </p:nvSpPr>
        <p:spPr bwMode="auto"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1" name="Google Shape;141;p19"/>
          <p:cNvSpPr txBox="1"/>
          <p:nvPr>
            <p:ph type="subTitle" idx="1"/>
          </p:nvPr>
        </p:nvSpPr>
        <p:spPr bwMode="auto">
          <a:xfrm>
            <a:off x="1030775" y="3671100"/>
            <a:ext cx="2253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142" name="Google Shape;142;p19"/>
          <p:cNvSpPr txBox="1"/>
          <p:nvPr>
            <p:ph type="subTitle" idx="2"/>
          </p:nvPr>
        </p:nvSpPr>
        <p:spPr bwMode="auto">
          <a:xfrm>
            <a:off x="1030775" y="3988500"/>
            <a:ext cx="2253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43" name="Google Shape;143;p19"/>
          <p:cNvSpPr txBox="1"/>
          <p:nvPr>
            <p:ph type="subTitle" idx="3"/>
          </p:nvPr>
        </p:nvSpPr>
        <p:spPr bwMode="auto">
          <a:xfrm>
            <a:off x="3445500" y="3671100"/>
            <a:ext cx="2253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44" name="Google Shape;144;p19"/>
          <p:cNvSpPr txBox="1"/>
          <p:nvPr>
            <p:ph type="subTitle" idx="4"/>
          </p:nvPr>
        </p:nvSpPr>
        <p:spPr bwMode="auto">
          <a:xfrm>
            <a:off x="3445500" y="3988500"/>
            <a:ext cx="2253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45" name="Google Shape;145;p19"/>
          <p:cNvSpPr txBox="1"/>
          <p:nvPr>
            <p:ph type="subTitle" idx="5"/>
          </p:nvPr>
        </p:nvSpPr>
        <p:spPr bwMode="auto">
          <a:xfrm>
            <a:off x="5860225" y="3671100"/>
            <a:ext cx="2253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46" name="Google Shape;146;p19"/>
          <p:cNvSpPr txBox="1"/>
          <p:nvPr>
            <p:ph type="subTitle" idx="6"/>
          </p:nvPr>
        </p:nvSpPr>
        <p:spPr bwMode="auto">
          <a:xfrm>
            <a:off x="5860225" y="3988500"/>
            <a:ext cx="2253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47" name="Google Shape;147;p19"/>
          <p:cNvSpPr txBox="1"/>
          <p:nvPr>
            <p:ph type="title"/>
          </p:nvPr>
        </p:nvSpPr>
        <p:spPr bwMode="auto">
          <a:xfrm>
            <a:off x="1094125" y="4334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48" name="Google Shape;148;p19"/>
          <p:cNvSpPr/>
          <p:nvPr/>
        </p:nvSpPr>
        <p:spPr bwMode="auto">
          <a:xfrm>
            <a:off x="8274950" y="3988500"/>
            <a:ext cx="1650900" cy="1650900"/>
          </a:xfrm>
          <a:prstGeom prst="donut">
            <a:avLst>
              <a:gd name="adj" fmla="val 1371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9" name="Google Shape;149;p19"/>
          <p:cNvSpPr/>
          <p:nvPr/>
        </p:nvSpPr>
        <p:spPr bwMode="auto">
          <a:xfrm>
            <a:off x="-969375" y="1457325"/>
            <a:ext cx="1650900" cy="1650900"/>
          </a:xfrm>
          <a:prstGeom prst="donut">
            <a:avLst>
              <a:gd name="adj" fmla="val 1371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0" name="Google Shape;150;p19"/>
          <p:cNvSpPr/>
          <p:nvPr>
            <p:ph type="pic" idx="7"/>
          </p:nvPr>
        </p:nvSpPr>
        <p:spPr bwMode="auto">
          <a:xfrm>
            <a:off x="1227924" y="1259400"/>
            <a:ext cx="1856099" cy="2322600"/>
          </a:xfrm>
          <a:prstGeom prst="rect">
            <a:avLst/>
          </a:prstGeom>
          <a:noFill/>
          <a:ln>
            <a:noFill/>
          </a:ln>
        </p:spPr>
      </p:sp>
      <p:sp>
        <p:nvSpPr>
          <p:cNvPr id="151" name="Google Shape;151;p19"/>
          <p:cNvSpPr/>
          <p:nvPr>
            <p:ph type="pic" idx="8"/>
          </p:nvPr>
        </p:nvSpPr>
        <p:spPr bwMode="auto">
          <a:xfrm>
            <a:off x="3645299" y="1259400"/>
            <a:ext cx="1856099" cy="23226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19"/>
          <p:cNvSpPr/>
          <p:nvPr>
            <p:ph type="pic" idx="9"/>
          </p:nvPr>
        </p:nvSpPr>
        <p:spPr bwMode="auto">
          <a:xfrm>
            <a:off x="6060011" y="1259400"/>
            <a:ext cx="1856099" cy="2322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six columns " preserve="0" showMasterPhAnim="0" userDrawn="1">
  <p:cSld name="CUSTOM_5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/>
          <p:nvPr/>
        </p:nvSpPr>
        <p:spPr bwMode="auto"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5" name="Google Shape;155;p20"/>
          <p:cNvSpPr txBox="1"/>
          <p:nvPr/>
        </p:nvSpPr>
        <p:spPr bwMode="auto">
          <a:xfrm>
            <a:off x="1094125" y="541475"/>
            <a:ext cx="6825899" cy="750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156" name="Google Shape;156;p20"/>
          <p:cNvSpPr txBox="1"/>
          <p:nvPr>
            <p:ph type="subTitle" idx="1"/>
          </p:nvPr>
        </p:nvSpPr>
        <p:spPr bwMode="auto">
          <a:xfrm>
            <a:off x="713400" y="2471008"/>
            <a:ext cx="22530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57" name="Google Shape;157;p20"/>
          <p:cNvSpPr txBox="1"/>
          <p:nvPr>
            <p:ph type="subTitle" idx="2"/>
          </p:nvPr>
        </p:nvSpPr>
        <p:spPr bwMode="auto">
          <a:xfrm>
            <a:off x="713400" y="2773919"/>
            <a:ext cx="2253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58" name="Google Shape;158;p20"/>
          <p:cNvSpPr txBox="1"/>
          <p:nvPr>
            <p:ph type="subTitle" idx="3"/>
          </p:nvPr>
        </p:nvSpPr>
        <p:spPr bwMode="auto">
          <a:xfrm>
            <a:off x="6177725" y="3656650"/>
            <a:ext cx="22530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59" name="Google Shape;159;p20"/>
          <p:cNvSpPr txBox="1"/>
          <p:nvPr>
            <p:ph type="subTitle" idx="4"/>
          </p:nvPr>
        </p:nvSpPr>
        <p:spPr bwMode="auto">
          <a:xfrm>
            <a:off x="6177725" y="3959562"/>
            <a:ext cx="2253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60" name="Google Shape;160;p20"/>
          <p:cNvSpPr txBox="1"/>
          <p:nvPr>
            <p:ph type="subTitle" idx="5"/>
          </p:nvPr>
        </p:nvSpPr>
        <p:spPr bwMode="auto">
          <a:xfrm>
            <a:off x="6177725" y="2471008"/>
            <a:ext cx="22530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61" name="Google Shape;161;p20"/>
          <p:cNvSpPr txBox="1"/>
          <p:nvPr>
            <p:ph type="subTitle" idx="6"/>
          </p:nvPr>
        </p:nvSpPr>
        <p:spPr bwMode="auto">
          <a:xfrm>
            <a:off x="6177725" y="2773919"/>
            <a:ext cx="2253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62" name="Google Shape;162;p20"/>
          <p:cNvSpPr txBox="1"/>
          <p:nvPr>
            <p:ph type="subTitle" idx="7"/>
          </p:nvPr>
        </p:nvSpPr>
        <p:spPr bwMode="auto">
          <a:xfrm>
            <a:off x="713400" y="1288472"/>
            <a:ext cx="22530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63" name="Google Shape;163;p20"/>
          <p:cNvSpPr txBox="1"/>
          <p:nvPr>
            <p:ph type="subTitle" idx="8"/>
          </p:nvPr>
        </p:nvSpPr>
        <p:spPr bwMode="auto">
          <a:xfrm>
            <a:off x="713400" y="1591384"/>
            <a:ext cx="2253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64" name="Google Shape;164;p20"/>
          <p:cNvSpPr txBox="1"/>
          <p:nvPr>
            <p:ph type="subTitle" idx="9"/>
          </p:nvPr>
        </p:nvSpPr>
        <p:spPr bwMode="auto">
          <a:xfrm>
            <a:off x="713400" y="3656650"/>
            <a:ext cx="22530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65" name="Google Shape;165;p20"/>
          <p:cNvSpPr txBox="1"/>
          <p:nvPr>
            <p:ph type="subTitle" idx="13"/>
          </p:nvPr>
        </p:nvSpPr>
        <p:spPr bwMode="auto">
          <a:xfrm>
            <a:off x="713400" y="3959562"/>
            <a:ext cx="2253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66" name="Google Shape;166;p20"/>
          <p:cNvSpPr txBox="1"/>
          <p:nvPr>
            <p:ph type="subTitle" idx="14"/>
          </p:nvPr>
        </p:nvSpPr>
        <p:spPr bwMode="auto">
          <a:xfrm>
            <a:off x="6177725" y="1288472"/>
            <a:ext cx="22530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67" name="Google Shape;167;p20"/>
          <p:cNvSpPr txBox="1"/>
          <p:nvPr>
            <p:ph type="subTitle" idx="15"/>
          </p:nvPr>
        </p:nvSpPr>
        <p:spPr bwMode="auto">
          <a:xfrm>
            <a:off x="6177725" y="1591384"/>
            <a:ext cx="2253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68" name="Google Shape;168;p20"/>
          <p:cNvSpPr txBox="1"/>
          <p:nvPr>
            <p:ph type="title"/>
          </p:nvPr>
        </p:nvSpPr>
        <p:spPr bwMode="auto">
          <a:xfrm>
            <a:off x="1094125" y="4334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69" name="Google Shape;169;p20"/>
          <p:cNvSpPr/>
          <p:nvPr/>
        </p:nvSpPr>
        <p:spPr bwMode="auto">
          <a:xfrm>
            <a:off x="8301363" y="4271528"/>
            <a:ext cx="1705500" cy="1705500"/>
          </a:xfrm>
          <a:prstGeom prst="blockArc">
            <a:avLst>
              <a:gd name="adj1" fmla="val 10676778"/>
              <a:gd name="adj2" fmla="val 16322302"/>
              <a:gd name="adj3" fmla="val 11982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0" name="Google Shape;170;p20"/>
          <p:cNvSpPr/>
          <p:nvPr>
            <p:ph type="pic" idx="16"/>
          </p:nvPr>
        </p:nvSpPr>
        <p:spPr bwMode="auto">
          <a:xfrm>
            <a:off x="3575886" y="1733981"/>
            <a:ext cx="1993500" cy="2414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" preserve="0" showMasterPhAnim="0" type="secHead" userDrawn="1">
  <p:cSld name="SECTION_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 bwMode="auto">
          <a:xfrm>
            <a:off x="-1709009" y="2992597"/>
            <a:ext cx="3679200" cy="36792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9" name="Google Shape;19;p3"/>
          <p:cNvSpPr/>
          <p:nvPr/>
        </p:nvSpPr>
        <p:spPr bwMode="auto">
          <a:xfrm rot="10800000">
            <a:off x="708000" y="399750"/>
            <a:ext cx="7728000" cy="4344000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0" name="Google Shape;20;p3"/>
          <p:cNvSpPr/>
          <p:nvPr/>
        </p:nvSpPr>
        <p:spPr bwMode="auto">
          <a:xfrm rot="9899997">
            <a:off x="7214620" y="-688760"/>
            <a:ext cx="2387761" cy="2387761"/>
          </a:xfrm>
          <a:prstGeom prst="blockArc">
            <a:avLst>
              <a:gd name="adj1" fmla="val 17023199"/>
              <a:gd name="adj2" fmla="val 920811"/>
              <a:gd name="adj3" fmla="val 9035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" name="Google Shape;21;p3"/>
          <p:cNvSpPr txBox="1"/>
          <p:nvPr/>
        </p:nvSpPr>
        <p:spPr bwMode="auto">
          <a:xfrm>
            <a:off x="4576375" y="2150850"/>
            <a:ext cx="33633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600" b="1">
              <a:solidFill>
                <a:srgbClr val="27316F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 bwMode="auto">
          <a:xfrm>
            <a:off x="4576375" y="1388825"/>
            <a:ext cx="3363300" cy="130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4800" b="1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3" name="Google Shape;23;p3"/>
          <p:cNvSpPr txBox="1"/>
          <p:nvPr>
            <p:ph type="subTitle" idx="1"/>
          </p:nvPr>
        </p:nvSpPr>
        <p:spPr bwMode="auto">
          <a:xfrm>
            <a:off x="4576375" y="2710825"/>
            <a:ext cx="3363300" cy="7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24" name="Google Shape;24;p3"/>
          <p:cNvSpPr/>
          <p:nvPr/>
        </p:nvSpPr>
        <p:spPr bwMode="auto">
          <a:xfrm rot="10800000">
            <a:off x="1056100" y="1337250"/>
            <a:ext cx="2595000" cy="2500500"/>
          </a:xfrm>
          <a:prstGeom prst="round1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5" name="Google Shape;25;p3"/>
          <p:cNvSpPr txBox="1"/>
          <p:nvPr>
            <p:ph type="title" idx="2" hasCustomPrompt="1"/>
          </p:nvPr>
        </p:nvSpPr>
        <p:spPr bwMode="auto">
          <a:xfrm>
            <a:off x="1056100" y="1739050"/>
            <a:ext cx="2595000" cy="16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six columns  1" preserve="0" showMasterPhAnim="0" userDrawn="1">
  <p:cSld name="CUSTOM_5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/>
          <p:nvPr/>
        </p:nvSpPr>
        <p:spPr bwMode="auto"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3" name="Google Shape;173;p21"/>
          <p:cNvSpPr txBox="1"/>
          <p:nvPr/>
        </p:nvSpPr>
        <p:spPr bwMode="auto">
          <a:xfrm>
            <a:off x="1094125" y="541475"/>
            <a:ext cx="6825899" cy="750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174" name="Google Shape;174;p21"/>
          <p:cNvSpPr txBox="1"/>
          <p:nvPr>
            <p:ph type="subTitle" idx="1"/>
          </p:nvPr>
        </p:nvSpPr>
        <p:spPr bwMode="auto">
          <a:xfrm>
            <a:off x="1030775" y="3367774"/>
            <a:ext cx="2253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75" name="Google Shape;175;p21"/>
          <p:cNvSpPr txBox="1"/>
          <p:nvPr>
            <p:ph type="subTitle" idx="2"/>
          </p:nvPr>
        </p:nvSpPr>
        <p:spPr bwMode="auto">
          <a:xfrm>
            <a:off x="1030775" y="3685175"/>
            <a:ext cx="2253000" cy="9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76" name="Google Shape;176;p21"/>
          <p:cNvSpPr txBox="1"/>
          <p:nvPr>
            <p:ph type="subTitle" idx="3"/>
          </p:nvPr>
        </p:nvSpPr>
        <p:spPr bwMode="auto">
          <a:xfrm>
            <a:off x="3445500" y="3367774"/>
            <a:ext cx="2253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77" name="Google Shape;177;p21"/>
          <p:cNvSpPr txBox="1"/>
          <p:nvPr>
            <p:ph type="subTitle" idx="4"/>
          </p:nvPr>
        </p:nvSpPr>
        <p:spPr bwMode="auto">
          <a:xfrm>
            <a:off x="3445500" y="3685175"/>
            <a:ext cx="2253000" cy="9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78" name="Google Shape;178;p21"/>
          <p:cNvSpPr txBox="1"/>
          <p:nvPr>
            <p:ph type="subTitle" idx="5"/>
          </p:nvPr>
        </p:nvSpPr>
        <p:spPr bwMode="auto">
          <a:xfrm>
            <a:off x="5860225" y="3367774"/>
            <a:ext cx="2253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79" name="Google Shape;179;p21"/>
          <p:cNvSpPr txBox="1"/>
          <p:nvPr>
            <p:ph type="subTitle" idx="6"/>
          </p:nvPr>
        </p:nvSpPr>
        <p:spPr bwMode="auto">
          <a:xfrm>
            <a:off x="5860225" y="3685175"/>
            <a:ext cx="2253000" cy="9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80" name="Google Shape;180;p21"/>
          <p:cNvSpPr txBox="1"/>
          <p:nvPr>
            <p:ph type="subTitle" idx="7"/>
          </p:nvPr>
        </p:nvSpPr>
        <p:spPr bwMode="auto">
          <a:xfrm>
            <a:off x="1030775" y="1819975"/>
            <a:ext cx="2253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81" name="Google Shape;181;p21"/>
          <p:cNvSpPr txBox="1"/>
          <p:nvPr>
            <p:ph type="subTitle" idx="8"/>
          </p:nvPr>
        </p:nvSpPr>
        <p:spPr bwMode="auto">
          <a:xfrm>
            <a:off x="1030775" y="2137375"/>
            <a:ext cx="2253000" cy="9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82" name="Google Shape;182;p21"/>
          <p:cNvSpPr txBox="1"/>
          <p:nvPr>
            <p:ph type="subTitle" idx="9"/>
          </p:nvPr>
        </p:nvSpPr>
        <p:spPr bwMode="auto">
          <a:xfrm>
            <a:off x="3445500" y="1819975"/>
            <a:ext cx="2253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83" name="Google Shape;183;p21"/>
          <p:cNvSpPr txBox="1"/>
          <p:nvPr>
            <p:ph type="subTitle" idx="13"/>
          </p:nvPr>
        </p:nvSpPr>
        <p:spPr bwMode="auto">
          <a:xfrm>
            <a:off x="3445500" y="2137375"/>
            <a:ext cx="2253000" cy="9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84" name="Google Shape;184;p21"/>
          <p:cNvSpPr txBox="1"/>
          <p:nvPr>
            <p:ph type="subTitle" idx="14"/>
          </p:nvPr>
        </p:nvSpPr>
        <p:spPr bwMode="auto">
          <a:xfrm>
            <a:off x="5860225" y="1819975"/>
            <a:ext cx="2253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85" name="Google Shape;185;p21"/>
          <p:cNvSpPr txBox="1"/>
          <p:nvPr>
            <p:ph type="subTitle" idx="15"/>
          </p:nvPr>
        </p:nvSpPr>
        <p:spPr bwMode="auto">
          <a:xfrm>
            <a:off x="5860225" y="2137375"/>
            <a:ext cx="2253000" cy="9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86" name="Google Shape;186;p21"/>
          <p:cNvSpPr txBox="1"/>
          <p:nvPr>
            <p:ph type="title"/>
          </p:nvPr>
        </p:nvSpPr>
        <p:spPr bwMode="auto">
          <a:xfrm>
            <a:off x="1094125" y="4334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87" name="Google Shape;187;p21"/>
          <p:cNvSpPr/>
          <p:nvPr/>
        </p:nvSpPr>
        <p:spPr bwMode="auto">
          <a:xfrm>
            <a:off x="8301363" y="4271528"/>
            <a:ext cx="1705500" cy="1705500"/>
          </a:xfrm>
          <a:prstGeom prst="blockArc">
            <a:avLst>
              <a:gd name="adj1" fmla="val 10676778"/>
              <a:gd name="adj2" fmla="val 16322302"/>
              <a:gd name="adj3" fmla="val 11982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four columns" preserve="0" showMasterPhAnim="0" userDrawn="1">
  <p:cSld name="CUSTOM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/>
          <p:nvPr/>
        </p:nvSpPr>
        <p:spPr bwMode="auto">
          <a:xfrm rot="5400000">
            <a:off x="-1048428" y="-1119626"/>
            <a:ext cx="2390400" cy="2390400"/>
          </a:xfrm>
          <a:prstGeom prst="blockArc">
            <a:avLst>
              <a:gd name="adj1" fmla="val 15904124"/>
              <a:gd name="adj2" fmla="val 472041"/>
              <a:gd name="adj3" fmla="val 7686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90" name="Google Shape;190;p22"/>
          <p:cNvSpPr/>
          <p:nvPr/>
        </p:nvSpPr>
        <p:spPr bwMode="auto"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91" name="Google Shape;191;p22"/>
          <p:cNvSpPr txBox="1"/>
          <p:nvPr/>
        </p:nvSpPr>
        <p:spPr bwMode="auto">
          <a:xfrm>
            <a:off x="1094125" y="541475"/>
            <a:ext cx="6825899" cy="750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192" name="Google Shape;192;p22"/>
          <p:cNvSpPr/>
          <p:nvPr/>
        </p:nvSpPr>
        <p:spPr bwMode="auto">
          <a:xfrm rot="-2700000">
            <a:off x="8681313" y="4641162"/>
            <a:ext cx="1008476" cy="1008476"/>
          </a:xfrm>
          <a:prstGeom prst="blockArc">
            <a:avLst>
              <a:gd name="adj1" fmla="val 13339976"/>
              <a:gd name="adj2" fmla="val 19973339"/>
              <a:gd name="adj3" fmla="val 27944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93" name="Google Shape;193;p22"/>
          <p:cNvSpPr txBox="1"/>
          <p:nvPr>
            <p:ph type="subTitle" idx="1"/>
          </p:nvPr>
        </p:nvSpPr>
        <p:spPr bwMode="auto">
          <a:xfrm>
            <a:off x="1703156" y="1509946"/>
            <a:ext cx="2755200" cy="3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94" name="Google Shape;194;p22"/>
          <p:cNvSpPr txBox="1"/>
          <p:nvPr>
            <p:ph type="subTitle" idx="2"/>
          </p:nvPr>
        </p:nvSpPr>
        <p:spPr bwMode="auto">
          <a:xfrm>
            <a:off x="1703156" y="1869089"/>
            <a:ext cx="27552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95" name="Google Shape;195;p22"/>
          <p:cNvSpPr txBox="1"/>
          <p:nvPr>
            <p:ph type="subTitle" idx="3"/>
          </p:nvPr>
        </p:nvSpPr>
        <p:spPr bwMode="auto">
          <a:xfrm>
            <a:off x="1703156" y="3162702"/>
            <a:ext cx="2755200" cy="3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96" name="Google Shape;196;p22"/>
          <p:cNvSpPr txBox="1"/>
          <p:nvPr>
            <p:ph type="subTitle" idx="4"/>
          </p:nvPr>
        </p:nvSpPr>
        <p:spPr bwMode="auto">
          <a:xfrm>
            <a:off x="1703156" y="3521845"/>
            <a:ext cx="27552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97" name="Google Shape;197;p22"/>
          <p:cNvSpPr txBox="1"/>
          <p:nvPr>
            <p:ph type="subTitle" idx="5"/>
          </p:nvPr>
        </p:nvSpPr>
        <p:spPr bwMode="auto">
          <a:xfrm>
            <a:off x="5624406" y="1509946"/>
            <a:ext cx="2755200" cy="3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98" name="Google Shape;198;p22"/>
          <p:cNvSpPr txBox="1"/>
          <p:nvPr>
            <p:ph type="subTitle" idx="6"/>
          </p:nvPr>
        </p:nvSpPr>
        <p:spPr bwMode="auto">
          <a:xfrm>
            <a:off x="5624406" y="1869089"/>
            <a:ext cx="27552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99" name="Google Shape;199;p22"/>
          <p:cNvSpPr txBox="1"/>
          <p:nvPr>
            <p:ph type="subTitle" idx="7"/>
          </p:nvPr>
        </p:nvSpPr>
        <p:spPr bwMode="auto">
          <a:xfrm>
            <a:off x="5624406" y="3162700"/>
            <a:ext cx="2755200" cy="3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00" name="Google Shape;200;p22"/>
          <p:cNvSpPr txBox="1"/>
          <p:nvPr>
            <p:ph type="subTitle" idx="8"/>
          </p:nvPr>
        </p:nvSpPr>
        <p:spPr bwMode="auto">
          <a:xfrm>
            <a:off x="5624406" y="3521843"/>
            <a:ext cx="27552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01" name="Google Shape;201;p22"/>
          <p:cNvSpPr txBox="1"/>
          <p:nvPr>
            <p:ph type="title"/>
          </p:nvPr>
        </p:nvSpPr>
        <p:spPr bwMode="auto">
          <a:xfrm>
            <a:off x="1094125" y="4334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four columns 1" preserve="0" showMasterPhAnim="0" userDrawn="1">
  <p:cSld name="CUSTOM_1_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/>
          <p:nvPr/>
        </p:nvSpPr>
        <p:spPr bwMode="auto">
          <a:xfrm>
            <a:off x="133325" y="-965625"/>
            <a:ext cx="1360800" cy="1360800"/>
          </a:xfrm>
          <a:prstGeom prst="donut">
            <a:avLst>
              <a:gd name="adj" fmla="val 15082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04" name="Google Shape;204;p23"/>
          <p:cNvSpPr/>
          <p:nvPr/>
        </p:nvSpPr>
        <p:spPr bwMode="auto">
          <a:xfrm>
            <a:off x="-812125" y="2432975"/>
            <a:ext cx="1360800" cy="1360800"/>
          </a:xfrm>
          <a:prstGeom prst="donut">
            <a:avLst>
              <a:gd name="adj" fmla="val 1508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05" name="Google Shape;205;p23"/>
          <p:cNvSpPr/>
          <p:nvPr/>
        </p:nvSpPr>
        <p:spPr bwMode="auto">
          <a:xfrm>
            <a:off x="5328125" y="4700000"/>
            <a:ext cx="1360800" cy="1360800"/>
          </a:xfrm>
          <a:prstGeom prst="donut">
            <a:avLst>
              <a:gd name="adj" fmla="val 1391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06" name="Google Shape;206;p23"/>
          <p:cNvSpPr/>
          <p:nvPr/>
        </p:nvSpPr>
        <p:spPr bwMode="auto"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07" name="Google Shape;207;p23"/>
          <p:cNvSpPr txBox="1"/>
          <p:nvPr/>
        </p:nvSpPr>
        <p:spPr bwMode="auto">
          <a:xfrm>
            <a:off x="1094125" y="389075"/>
            <a:ext cx="6825899" cy="750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208" name="Google Shape;208;p23"/>
          <p:cNvSpPr/>
          <p:nvPr/>
        </p:nvSpPr>
        <p:spPr bwMode="auto">
          <a:xfrm rot="-2700000">
            <a:off x="8681313" y="4641162"/>
            <a:ext cx="1008476" cy="1008476"/>
          </a:xfrm>
          <a:prstGeom prst="blockArc">
            <a:avLst>
              <a:gd name="adj1" fmla="val 13339976"/>
              <a:gd name="adj2" fmla="val 19973339"/>
              <a:gd name="adj3" fmla="val 27944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09" name="Google Shape;209;p23"/>
          <p:cNvSpPr txBox="1"/>
          <p:nvPr>
            <p:ph type="title"/>
          </p:nvPr>
        </p:nvSpPr>
        <p:spPr bwMode="auto">
          <a:xfrm>
            <a:off x="1094125" y="4334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10" name="Google Shape;210;p23"/>
          <p:cNvSpPr txBox="1"/>
          <p:nvPr>
            <p:ph type="subTitle" idx="1"/>
          </p:nvPr>
        </p:nvSpPr>
        <p:spPr bwMode="auto">
          <a:xfrm>
            <a:off x="713400" y="3163475"/>
            <a:ext cx="17418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211" name="Google Shape;211;p23"/>
          <p:cNvSpPr txBox="1"/>
          <p:nvPr>
            <p:ph type="subTitle" idx="2"/>
          </p:nvPr>
        </p:nvSpPr>
        <p:spPr bwMode="auto">
          <a:xfrm>
            <a:off x="713400" y="3480875"/>
            <a:ext cx="1741800" cy="8312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12" name="Google Shape;212;p23"/>
          <p:cNvSpPr txBox="1"/>
          <p:nvPr>
            <p:ph type="subTitle" idx="3"/>
          </p:nvPr>
        </p:nvSpPr>
        <p:spPr bwMode="auto">
          <a:xfrm>
            <a:off x="2705241" y="1658900"/>
            <a:ext cx="17418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13" name="Google Shape;213;p23"/>
          <p:cNvSpPr txBox="1"/>
          <p:nvPr>
            <p:ph type="subTitle" idx="4"/>
          </p:nvPr>
        </p:nvSpPr>
        <p:spPr bwMode="auto">
          <a:xfrm>
            <a:off x="2705241" y="1976300"/>
            <a:ext cx="1741800" cy="8312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14" name="Google Shape;214;p23"/>
          <p:cNvSpPr txBox="1"/>
          <p:nvPr>
            <p:ph type="subTitle" idx="5"/>
          </p:nvPr>
        </p:nvSpPr>
        <p:spPr bwMode="auto">
          <a:xfrm>
            <a:off x="4697083" y="3163475"/>
            <a:ext cx="17418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15" name="Google Shape;215;p23"/>
          <p:cNvSpPr txBox="1"/>
          <p:nvPr>
            <p:ph type="subTitle" idx="6"/>
          </p:nvPr>
        </p:nvSpPr>
        <p:spPr bwMode="auto">
          <a:xfrm>
            <a:off x="4697083" y="3480875"/>
            <a:ext cx="1741800" cy="8312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16" name="Google Shape;216;p23"/>
          <p:cNvSpPr txBox="1"/>
          <p:nvPr>
            <p:ph type="subTitle" idx="7"/>
          </p:nvPr>
        </p:nvSpPr>
        <p:spPr bwMode="auto">
          <a:xfrm>
            <a:off x="6688924" y="1658900"/>
            <a:ext cx="17418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17" name="Google Shape;217;p23"/>
          <p:cNvSpPr txBox="1"/>
          <p:nvPr>
            <p:ph type="subTitle" idx="8"/>
          </p:nvPr>
        </p:nvSpPr>
        <p:spPr bwMode="auto">
          <a:xfrm>
            <a:off x="6688924" y="1976300"/>
            <a:ext cx="1741800" cy="8312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four columns 2" preserve="0" showMasterPhAnim="0" userDrawn="1">
  <p:cSld name="CUSTOM_1_2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9" name="Google Shape;219;p24"/>
          <p:cNvSpPr/>
          <p:nvPr>
            <p:ph type="pic" idx="2"/>
          </p:nvPr>
        </p:nvSpPr>
        <p:spPr bwMode="auto">
          <a:xfrm>
            <a:off x="716972" y="1220700"/>
            <a:ext cx="2761500" cy="3383400"/>
          </a:xfrm>
          <a:prstGeom prst="rect">
            <a:avLst/>
          </a:prstGeom>
          <a:noFill/>
          <a:ln>
            <a:noFill/>
          </a:ln>
        </p:spPr>
      </p:sp>
      <p:sp>
        <p:nvSpPr>
          <p:cNvPr id="220" name="Google Shape;220;p24"/>
          <p:cNvSpPr/>
          <p:nvPr/>
        </p:nvSpPr>
        <p:spPr bwMode="auto">
          <a:xfrm>
            <a:off x="133325" y="-965625"/>
            <a:ext cx="1360800" cy="1360800"/>
          </a:xfrm>
          <a:prstGeom prst="donut">
            <a:avLst>
              <a:gd name="adj" fmla="val 15082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21" name="Google Shape;221;p24"/>
          <p:cNvSpPr/>
          <p:nvPr/>
        </p:nvSpPr>
        <p:spPr bwMode="auto">
          <a:xfrm>
            <a:off x="-812125" y="2432975"/>
            <a:ext cx="1360800" cy="1360800"/>
          </a:xfrm>
          <a:prstGeom prst="donut">
            <a:avLst>
              <a:gd name="adj" fmla="val 1508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22" name="Google Shape;222;p24"/>
          <p:cNvSpPr/>
          <p:nvPr/>
        </p:nvSpPr>
        <p:spPr bwMode="auto">
          <a:xfrm>
            <a:off x="5328125" y="4700000"/>
            <a:ext cx="1360800" cy="1360800"/>
          </a:xfrm>
          <a:prstGeom prst="donut">
            <a:avLst>
              <a:gd name="adj" fmla="val 1391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23" name="Google Shape;223;p24"/>
          <p:cNvSpPr/>
          <p:nvPr/>
        </p:nvSpPr>
        <p:spPr bwMode="auto"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24" name="Google Shape;224;p24"/>
          <p:cNvSpPr/>
          <p:nvPr/>
        </p:nvSpPr>
        <p:spPr bwMode="auto">
          <a:xfrm rot="-2700000">
            <a:off x="8681313" y="4641162"/>
            <a:ext cx="1008476" cy="1008476"/>
          </a:xfrm>
          <a:prstGeom prst="blockArc">
            <a:avLst>
              <a:gd name="adj1" fmla="val 13339976"/>
              <a:gd name="adj2" fmla="val 19973339"/>
              <a:gd name="adj3" fmla="val 27944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25" name="Google Shape;225;p24"/>
          <p:cNvSpPr txBox="1"/>
          <p:nvPr>
            <p:ph type="title"/>
          </p:nvPr>
        </p:nvSpPr>
        <p:spPr bwMode="auto">
          <a:xfrm>
            <a:off x="1094125" y="4334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26" name="Google Shape;226;p24"/>
          <p:cNvSpPr txBox="1"/>
          <p:nvPr>
            <p:ph type="subTitle" idx="1"/>
          </p:nvPr>
        </p:nvSpPr>
        <p:spPr bwMode="auto">
          <a:xfrm>
            <a:off x="3873775" y="1581599"/>
            <a:ext cx="17649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227" name="Google Shape;227;p24"/>
          <p:cNvSpPr txBox="1"/>
          <p:nvPr>
            <p:ph type="subTitle" idx="3"/>
          </p:nvPr>
        </p:nvSpPr>
        <p:spPr bwMode="auto">
          <a:xfrm>
            <a:off x="3873775" y="1889541"/>
            <a:ext cx="1764900" cy="8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28" name="Google Shape;228;p24"/>
          <p:cNvSpPr txBox="1"/>
          <p:nvPr>
            <p:ph type="subTitle" idx="4"/>
          </p:nvPr>
        </p:nvSpPr>
        <p:spPr bwMode="auto">
          <a:xfrm>
            <a:off x="6665824" y="1581599"/>
            <a:ext cx="17649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29" name="Google Shape;229;p24"/>
          <p:cNvSpPr txBox="1"/>
          <p:nvPr>
            <p:ph type="subTitle" idx="5"/>
          </p:nvPr>
        </p:nvSpPr>
        <p:spPr bwMode="auto">
          <a:xfrm>
            <a:off x="6665824" y="1889541"/>
            <a:ext cx="1764900" cy="8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30" name="Google Shape;230;p24"/>
          <p:cNvSpPr txBox="1"/>
          <p:nvPr>
            <p:ph type="subTitle" idx="6"/>
          </p:nvPr>
        </p:nvSpPr>
        <p:spPr bwMode="auto">
          <a:xfrm>
            <a:off x="3873775" y="3106281"/>
            <a:ext cx="17649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31" name="Google Shape;231;p24"/>
          <p:cNvSpPr txBox="1"/>
          <p:nvPr>
            <p:ph type="subTitle" idx="7"/>
          </p:nvPr>
        </p:nvSpPr>
        <p:spPr bwMode="auto">
          <a:xfrm>
            <a:off x="3873775" y="3414222"/>
            <a:ext cx="1764900" cy="8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32" name="Google Shape;232;p24"/>
          <p:cNvSpPr txBox="1"/>
          <p:nvPr>
            <p:ph type="subTitle" idx="8"/>
          </p:nvPr>
        </p:nvSpPr>
        <p:spPr bwMode="auto">
          <a:xfrm>
            <a:off x="6665824" y="3106281"/>
            <a:ext cx="17649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33" name="Google Shape;233;p24"/>
          <p:cNvSpPr txBox="1"/>
          <p:nvPr>
            <p:ph type="subTitle" idx="9"/>
          </p:nvPr>
        </p:nvSpPr>
        <p:spPr bwMode="auto">
          <a:xfrm>
            <a:off x="6665824" y="3414222"/>
            <a:ext cx="1764900" cy="8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34" name="Google Shape;234;p24"/>
          <p:cNvSpPr txBox="1"/>
          <p:nvPr>
            <p:ph type="title" idx="13" hasCustomPrompt="1"/>
          </p:nvPr>
        </p:nvSpPr>
        <p:spPr bwMode="auto">
          <a:xfrm>
            <a:off x="3102400" y="1916474"/>
            <a:ext cx="658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235" name="Google Shape;235;p24"/>
          <p:cNvSpPr txBox="1"/>
          <p:nvPr>
            <p:ph type="title" idx="14" hasCustomPrompt="1"/>
          </p:nvPr>
        </p:nvSpPr>
        <p:spPr bwMode="auto">
          <a:xfrm>
            <a:off x="5895200" y="1916474"/>
            <a:ext cx="658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236" name="Google Shape;236;p24"/>
          <p:cNvSpPr txBox="1"/>
          <p:nvPr>
            <p:ph type="title" idx="15" hasCustomPrompt="1"/>
          </p:nvPr>
        </p:nvSpPr>
        <p:spPr bwMode="auto">
          <a:xfrm>
            <a:off x="3102400" y="3441155"/>
            <a:ext cx="658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237" name="Google Shape;237;p24"/>
          <p:cNvSpPr txBox="1"/>
          <p:nvPr>
            <p:ph type="title" idx="16" hasCustomPrompt="1"/>
          </p:nvPr>
        </p:nvSpPr>
        <p:spPr bwMode="auto">
          <a:xfrm>
            <a:off x="5895200" y="3441155"/>
            <a:ext cx="658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four columns 3" preserve="0" showMasterPhAnim="0" userDrawn="1">
  <p:cSld name="CUSTOM_1_2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9" name="Google Shape;239;p25"/>
          <p:cNvSpPr/>
          <p:nvPr/>
        </p:nvSpPr>
        <p:spPr bwMode="auto">
          <a:xfrm>
            <a:off x="0" y="0"/>
            <a:ext cx="50007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40" name="Google Shape;240;p25"/>
          <p:cNvSpPr/>
          <p:nvPr/>
        </p:nvSpPr>
        <p:spPr bwMode="auto">
          <a:xfrm rot="10800000">
            <a:off x="879600" y="598800"/>
            <a:ext cx="3241500" cy="3945900"/>
          </a:xfrm>
          <a:prstGeom prst="round1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41" name="Google Shape;241;p25"/>
          <p:cNvSpPr txBox="1"/>
          <p:nvPr>
            <p:ph type="title"/>
          </p:nvPr>
        </p:nvSpPr>
        <p:spPr bwMode="auto">
          <a:xfrm>
            <a:off x="943050" y="2017650"/>
            <a:ext cx="31146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42" name="Google Shape;242;p25"/>
          <p:cNvSpPr txBox="1"/>
          <p:nvPr>
            <p:ph type="subTitle" idx="1"/>
          </p:nvPr>
        </p:nvSpPr>
        <p:spPr bwMode="auto">
          <a:xfrm>
            <a:off x="5703725" y="555674"/>
            <a:ext cx="2727000" cy="43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243" name="Google Shape;243;p25"/>
          <p:cNvSpPr txBox="1"/>
          <p:nvPr>
            <p:ph type="subTitle" idx="2"/>
          </p:nvPr>
        </p:nvSpPr>
        <p:spPr bwMode="auto">
          <a:xfrm>
            <a:off x="5703725" y="863615"/>
            <a:ext cx="2727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44" name="Google Shape;244;p25"/>
          <p:cNvSpPr txBox="1"/>
          <p:nvPr>
            <p:ph type="subTitle" idx="3"/>
          </p:nvPr>
        </p:nvSpPr>
        <p:spPr bwMode="auto">
          <a:xfrm>
            <a:off x="5703725" y="2624613"/>
            <a:ext cx="2727000" cy="43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45" name="Google Shape;245;p25"/>
          <p:cNvSpPr txBox="1"/>
          <p:nvPr>
            <p:ph type="subTitle" idx="4"/>
          </p:nvPr>
        </p:nvSpPr>
        <p:spPr bwMode="auto">
          <a:xfrm>
            <a:off x="5703725" y="2932554"/>
            <a:ext cx="2727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46" name="Google Shape;246;p25"/>
          <p:cNvSpPr txBox="1"/>
          <p:nvPr>
            <p:ph type="subTitle" idx="5"/>
          </p:nvPr>
        </p:nvSpPr>
        <p:spPr bwMode="auto">
          <a:xfrm>
            <a:off x="5703725" y="1591783"/>
            <a:ext cx="2727000" cy="43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47" name="Google Shape;247;p25"/>
          <p:cNvSpPr txBox="1"/>
          <p:nvPr>
            <p:ph type="subTitle" idx="6"/>
          </p:nvPr>
        </p:nvSpPr>
        <p:spPr bwMode="auto">
          <a:xfrm>
            <a:off x="5703725" y="1899724"/>
            <a:ext cx="2727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48" name="Google Shape;248;p25"/>
          <p:cNvSpPr txBox="1"/>
          <p:nvPr>
            <p:ph type="subTitle" idx="7"/>
          </p:nvPr>
        </p:nvSpPr>
        <p:spPr bwMode="auto">
          <a:xfrm>
            <a:off x="5703725" y="3656804"/>
            <a:ext cx="2727000" cy="43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49" name="Google Shape;249;p25"/>
          <p:cNvSpPr txBox="1"/>
          <p:nvPr>
            <p:ph type="subTitle" idx="8"/>
          </p:nvPr>
        </p:nvSpPr>
        <p:spPr bwMode="auto">
          <a:xfrm>
            <a:off x="5703725" y="3964745"/>
            <a:ext cx="2727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four columns 4" preserve="0" showMasterPhAnim="0" userDrawn="1">
  <p:cSld name="CUSTOM_14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1" name="Google Shape;251;p26"/>
          <p:cNvSpPr/>
          <p:nvPr/>
        </p:nvSpPr>
        <p:spPr bwMode="auto">
          <a:xfrm>
            <a:off x="-722925" y="-301975"/>
            <a:ext cx="2124600" cy="2124600"/>
          </a:xfrm>
          <a:prstGeom prst="donut">
            <a:avLst>
              <a:gd name="adj" fmla="val 1092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52" name="Google Shape;252;p26"/>
          <p:cNvSpPr/>
          <p:nvPr/>
        </p:nvSpPr>
        <p:spPr bwMode="auto"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53" name="Google Shape;253;p26"/>
          <p:cNvSpPr txBox="1"/>
          <p:nvPr>
            <p:ph type="title"/>
          </p:nvPr>
        </p:nvSpPr>
        <p:spPr bwMode="auto">
          <a:xfrm>
            <a:off x="1094125" y="4334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54" name="Google Shape;254;p26"/>
          <p:cNvSpPr txBox="1"/>
          <p:nvPr>
            <p:ph type="subTitle" idx="1"/>
          </p:nvPr>
        </p:nvSpPr>
        <p:spPr bwMode="auto">
          <a:xfrm>
            <a:off x="2336925" y="1429025"/>
            <a:ext cx="1902000" cy="39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255" name="Google Shape;255;p26"/>
          <p:cNvSpPr txBox="1"/>
          <p:nvPr>
            <p:ph type="subTitle" idx="2"/>
          </p:nvPr>
        </p:nvSpPr>
        <p:spPr bwMode="auto">
          <a:xfrm>
            <a:off x="2336925" y="1736966"/>
            <a:ext cx="1902000" cy="832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56" name="Google Shape;256;p26"/>
          <p:cNvSpPr txBox="1"/>
          <p:nvPr>
            <p:ph type="subTitle" idx="3"/>
          </p:nvPr>
        </p:nvSpPr>
        <p:spPr bwMode="auto">
          <a:xfrm>
            <a:off x="6287307" y="1429025"/>
            <a:ext cx="19020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57" name="Google Shape;257;p26"/>
          <p:cNvSpPr txBox="1"/>
          <p:nvPr>
            <p:ph type="subTitle" idx="4"/>
          </p:nvPr>
        </p:nvSpPr>
        <p:spPr bwMode="auto">
          <a:xfrm>
            <a:off x="6287307" y="1736966"/>
            <a:ext cx="1902000" cy="832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58" name="Google Shape;258;p26"/>
          <p:cNvSpPr txBox="1"/>
          <p:nvPr>
            <p:ph type="subTitle" idx="5"/>
          </p:nvPr>
        </p:nvSpPr>
        <p:spPr bwMode="auto">
          <a:xfrm>
            <a:off x="2336925" y="3260259"/>
            <a:ext cx="1902000" cy="39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59" name="Google Shape;259;p26"/>
          <p:cNvSpPr txBox="1"/>
          <p:nvPr>
            <p:ph type="subTitle" idx="6"/>
          </p:nvPr>
        </p:nvSpPr>
        <p:spPr bwMode="auto">
          <a:xfrm>
            <a:off x="2336925" y="3568199"/>
            <a:ext cx="1902000" cy="832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60" name="Google Shape;260;p26"/>
          <p:cNvSpPr txBox="1"/>
          <p:nvPr>
            <p:ph type="subTitle" idx="7"/>
          </p:nvPr>
        </p:nvSpPr>
        <p:spPr bwMode="auto">
          <a:xfrm>
            <a:off x="6287307" y="3260259"/>
            <a:ext cx="1902000" cy="39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61" name="Google Shape;261;p26"/>
          <p:cNvSpPr txBox="1"/>
          <p:nvPr>
            <p:ph type="subTitle" idx="8"/>
          </p:nvPr>
        </p:nvSpPr>
        <p:spPr bwMode="auto">
          <a:xfrm>
            <a:off x="6287307" y="3568199"/>
            <a:ext cx="1902000" cy="832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Numbers and text" preserve="0" showMasterPhAnim="0" userDrawn="1">
  <p:cSld name="CUSTOM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3" name="Google Shape;263;p27"/>
          <p:cNvSpPr/>
          <p:nvPr/>
        </p:nvSpPr>
        <p:spPr bwMode="auto"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64" name="Google Shape;264;p27"/>
          <p:cNvSpPr/>
          <p:nvPr/>
        </p:nvSpPr>
        <p:spPr bwMode="auto">
          <a:xfrm rot="1339804">
            <a:off x="-518444" y="4635459"/>
            <a:ext cx="1008313" cy="1008313"/>
          </a:xfrm>
          <a:prstGeom prst="blockArc">
            <a:avLst>
              <a:gd name="adj1" fmla="val 14875850"/>
              <a:gd name="adj2" fmla="val 20435345"/>
              <a:gd name="adj3" fmla="val 28025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65" name="Google Shape;265;p27"/>
          <p:cNvSpPr txBox="1"/>
          <p:nvPr>
            <p:ph type="title"/>
          </p:nvPr>
        </p:nvSpPr>
        <p:spPr bwMode="auto">
          <a:xfrm>
            <a:off x="1094125" y="4334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66" name="Google Shape;266;p27"/>
          <p:cNvSpPr txBox="1"/>
          <p:nvPr>
            <p:ph type="title" idx="2" hasCustomPrompt="1"/>
          </p:nvPr>
        </p:nvSpPr>
        <p:spPr bwMode="auto">
          <a:xfrm>
            <a:off x="2373850" y="1258650"/>
            <a:ext cx="2018400" cy="3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267" name="Google Shape;267;p27"/>
          <p:cNvSpPr txBox="1"/>
          <p:nvPr>
            <p:ph type="subTitle" idx="1"/>
          </p:nvPr>
        </p:nvSpPr>
        <p:spPr bwMode="auto">
          <a:xfrm>
            <a:off x="2373850" y="1531400"/>
            <a:ext cx="20184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268" name="Google Shape;268;p27"/>
          <p:cNvSpPr txBox="1"/>
          <p:nvPr>
            <p:ph type="subTitle" idx="3"/>
          </p:nvPr>
        </p:nvSpPr>
        <p:spPr bwMode="auto">
          <a:xfrm>
            <a:off x="2373850" y="1925000"/>
            <a:ext cx="2018400" cy="9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69" name="Google Shape;269;p27"/>
          <p:cNvSpPr txBox="1"/>
          <p:nvPr>
            <p:ph type="title" idx="4" hasCustomPrompt="1"/>
          </p:nvPr>
        </p:nvSpPr>
        <p:spPr bwMode="auto">
          <a:xfrm>
            <a:off x="2373850" y="3098650"/>
            <a:ext cx="2018400" cy="3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270" name="Google Shape;270;p27"/>
          <p:cNvSpPr txBox="1"/>
          <p:nvPr>
            <p:ph type="subTitle" idx="5"/>
          </p:nvPr>
        </p:nvSpPr>
        <p:spPr bwMode="auto">
          <a:xfrm>
            <a:off x="2373850" y="3371400"/>
            <a:ext cx="20184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271" name="Google Shape;271;p27"/>
          <p:cNvSpPr txBox="1"/>
          <p:nvPr>
            <p:ph type="subTitle" idx="6"/>
          </p:nvPr>
        </p:nvSpPr>
        <p:spPr bwMode="auto">
          <a:xfrm>
            <a:off x="2373850" y="3765000"/>
            <a:ext cx="2018400" cy="9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72" name="Google Shape;272;p27"/>
          <p:cNvSpPr txBox="1"/>
          <p:nvPr>
            <p:ph type="title" idx="7" hasCustomPrompt="1"/>
          </p:nvPr>
        </p:nvSpPr>
        <p:spPr bwMode="auto">
          <a:xfrm>
            <a:off x="6122550" y="1258650"/>
            <a:ext cx="2018400" cy="3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273" name="Google Shape;273;p27"/>
          <p:cNvSpPr txBox="1"/>
          <p:nvPr>
            <p:ph type="subTitle" idx="8"/>
          </p:nvPr>
        </p:nvSpPr>
        <p:spPr bwMode="auto">
          <a:xfrm>
            <a:off x="6122550" y="1531400"/>
            <a:ext cx="20184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274" name="Google Shape;274;p27"/>
          <p:cNvSpPr txBox="1"/>
          <p:nvPr>
            <p:ph type="subTitle" idx="9"/>
          </p:nvPr>
        </p:nvSpPr>
        <p:spPr bwMode="auto">
          <a:xfrm>
            <a:off x="6122550" y="1925000"/>
            <a:ext cx="2018400" cy="9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75" name="Google Shape;275;p27"/>
          <p:cNvSpPr txBox="1"/>
          <p:nvPr>
            <p:ph type="title" idx="13" hasCustomPrompt="1"/>
          </p:nvPr>
        </p:nvSpPr>
        <p:spPr bwMode="auto">
          <a:xfrm>
            <a:off x="6122550" y="3098650"/>
            <a:ext cx="2018400" cy="3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276" name="Google Shape;276;p27"/>
          <p:cNvSpPr txBox="1"/>
          <p:nvPr>
            <p:ph type="subTitle" idx="14"/>
          </p:nvPr>
        </p:nvSpPr>
        <p:spPr bwMode="auto">
          <a:xfrm>
            <a:off x="6122550" y="3371400"/>
            <a:ext cx="20184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277" name="Google Shape;277;p27"/>
          <p:cNvSpPr txBox="1"/>
          <p:nvPr>
            <p:ph type="subTitle" idx="15"/>
          </p:nvPr>
        </p:nvSpPr>
        <p:spPr bwMode="auto">
          <a:xfrm>
            <a:off x="6122550" y="3765000"/>
            <a:ext cx="2018400" cy="9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Numbers and text 1" preserve="0" showMasterPhAnim="0" userDrawn="1">
  <p:cSld name="CUSTOM_1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9" name="Google Shape;279;p28"/>
          <p:cNvSpPr/>
          <p:nvPr/>
        </p:nvSpPr>
        <p:spPr bwMode="auto">
          <a:xfrm>
            <a:off x="6136100" y="-540900"/>
            <a:ext cx="2626200" cy="2626200"/>
          </a:xfrm>
          <a:prstGeom prst="donut">
            <a:avLst>
              <a:gd name="adj" fmla="val 1261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80" name="Google Shape;280;p28"/>
          <p:cNvSpPr/>
          <p:nvPr/>
        </p:nvSpPr>
        <p:spPr bwMode="auto"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81" name="Google Shape;281;p28"/>
          <p:cNvSpPr txBox="1"/>
          <p:nvPr/>
        </p:nvSpPr>
        <p:spPr bwMode="auto">
          <a:xfrm>
            <a:off x="1094125" y="389075"/>
            <a:ext cx="6825899" cy="750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282" name="Google Shape;282;p28"/>
          <p:cNvSpPr txBox="1"/>
          <p:nvPr>
            <p:ph type="title"/>
          </p:nvPr>
        </p:nvSpPr>
        <p:spPr bwMode="auto">
          <a:xfrm>
            <a:off x="1094125" y="4334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83" name="Google Shape;283;p28"/>
          <p:cNvSpPr txBox="1"/>
          <p:nvPr/>
        </p:nvSpPr>
        <p:spPr bwMode="auto">
          <a:xfrm>
            <a:off x="1094125" y="389075"/>
            <a:ext cx="6825899" cy="750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284" name="Google Shape;284;p28"/>
          <p:cNvSpPr txBox="1"/>
          <p:nvPr>
            <p:ph type="title" idx="2" hasCustomPrompt="1"/>
          </p:nvPr>
        </p:nvSpPr>
        <p:spPr bwMode="auto">
          <a:xfrm>
            <a:off x="1372600" y="1316475"/>
            <a:ext cx="2712900" cy="7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285" name="Google Shape;285;p28"/>
          <p:cNvSpPr txBox="1"/>
          <p:nvPr>
            <p:ph type="subTitle" idx="1"/>
          </p:nvPr>
        </p:nvSpPr>
        <p:spPr bwMode="auto">
          <a:xfrm>
            <a:off x="1372600" y="1977924"/>
            <a:ext cx="27129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86" name="Google Shape;286;p28"/>
          <p:cNvSpPr txBox="1"/>
          <p:nvPr>
            <p:ph type="title" idx="3" hasCustomPrompt="1"/>
          </p:nvPr>
        </p:nvSpPr>
        <p:spPr bwMode="auto">
          <a:xfrm>
            <a:off x="3215550" y="3136725"/>
            <a:ext cx="2712900" cy="7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287" name="Google Shape;287;p28"/>
          <p:cNvSpPr txBox="1"/>
          <p:nvPr>
            <p:ph type="subTitle" idx="4"/>
          </p:nvPr>
        </p:nvSpPr>
        <p:spPr bwMode="auto">
          <a:xfrm>
            <a:off x="3215550" y="3804375"/>
            <a:ext cx="27129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88" name="Google Shape;288;p28"/>
          <p:cNvSpPr txBox="1"/>
          <p:nvPr>
            <p:ph type="title" idx="5" hasCustomPrompt="1"/>
          </p:nvPr>
        </p:nvSpPr>
        <p:spPr bwMode="auto">
          <a:xfrm>
            <a:off x="5058500" y="1316475"/>
            <a:ext cx="2712900" cy="7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289" name="Google Shape;289;p28"/>
          <p:cNvSpPr txBox="1"/>
          <p:nvPr>
            <p:ph type="subTitle" idx="6"/>
          </p:nvPr>
        </p:nvSpPr>
        <p:spPr bwMode="auto">
          <a:xfrm>
            <a:off x="5058500" y="1977924"/>
            <a:ext cx="27129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90" name="Google Shape;290;p28"/>
          <p:cNvSpPr/>
          <p:nvPr/>
        </p:nvSpPr>
        <p:spPr bwMode="auto">
          <a:xfrm>
            <a:off x="-1228200" y="1259325"/>
            <a:ext cx="1953000" cy="1953000"/>
          </a:xfrm>
          <a:prstGeom prst="donut">
            <a:avLst>
              <a:gd name="adj" fmla="val 14151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91" name="Google Shape;291;p28"/>
          <p:cNvSpPr/>
          <p:nvPr/>
        </p:nvSpPr>
        <p:spPr bwMode="auto">
          <a:xfrm rot="-5400000">
            <a:off x="7038976" y="2846275"/>
            <a:ext cx="4041300" cy="4041300"/>
          </a:xfrm>
          <a:prstGeom prst="blockArc">
            <a:avLst>
              <a:gd name="adj1" fmla="val 15572732"/>
              <a:gd name="adj2" fmla="val 250761"/>
              <a:gd name="adj3" fmla="val 8416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92" name="Google Shape;292;p28"/>
          <p:cNvSpPr/>
          <p:nvPr/>
        </p:nvSpPr>
        <p:spPr bwMode="auto">
          <a:xfrm>
            <a:off x="1284775" y="3758625"/>
            <a:ext cx="2753100" cy="2753100"/>
          </a:xfrm>
          <a:prstGeom prst="donut">
            <a:avLst>
              <a:gd name="adj" fmla="val 11083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Numbers and text 2" preserve="0" showMasterPhAnim="0" userDrawn="1">
  <p:cSld name="CUSTOM_1_1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4" name="Google Shape;294;p29"/>
          <p:cNvSpPr/>
          <p:nvPr/>
        </p:nvSpPr>
        <p:spPr bwMode="auto"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95" name="Google Shape;295;p29"/>
          <p:cNvSpPr txBox="1"/>
          <p:nvPr>
            <p:ph type="title"/>
          </p:nvPr>
        </p:nvSpPr>
        <p:spPr bwMode="auto">
          <a:xfrm>
            <a:off x="1094125" y="4334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96" name="Google Shape;296;p29"/>
          <p:cNvSpPr txBox="1"/>
          <p:nvPr/>
        </p:nvSpPr>
        <p:spPr bwMode="auto">
          <a:xfrm>
            <a:off x="1094125" y="541475"/>
            <a:ext cx="6825899" cy="750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297" name="Google Shape;297;p29"/>
          <p:cNvSpPr txBox="1"/>
          <p:nvPr>
            <p:ph type="title" idx="2" hasCustomPrompt="1"/>
          </p:nvPr>
        </p:nvSpPr>
        <p:spPr bwMode="auto">
          <a:xfrm>
            <a:off x="941300" y="2941399"/>
            <a:ext cx="21258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298" name="Google Shape;298;p29"/>
          <p:cNvSpPr txBox="1"/>
          <p:nvPr>
            <p:ph type="title" idx="3" hasCustomPrompt="1"/>
          </p:nvPr>
        </p:nvSpPr>
        <p:spPr bwMode="auto">
          <a:xfrm>
            <a:off x="3509125" y="2941399"/>
            <a:ext cx="21258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299" name="Google Shape;299;p29"/>
          <p:cNvSpPr txBox="1"/>
          <p:nvPr>
            <p:ph type="title" idx="4"/>
          </p:nvPr>
        </p:nvSpPr>
        <p:spPr bwMode="auto">
          <a:xfrm>
            <a:off x="941311" y="3643620"/>
            <a:ext cx="2125800" cy="43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16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00" name="Google Shape;300;p29"/>
          <p:cNvSpPr txBox="1"/>
          <p:nvPr>
            <p:ph type="subTitle" idx="1"/>
          </p:nvPr>
        </p:nvSpPr>
        <p:spPr bwMode="auto">
          <a:xfrm>
            <a:off x="941311" y="3988501"/>
            <a:ext cx="21258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01" name="Google Shape;301;p29"/>
          <p:cNvSpPr txBox="1"/>
          <p:nvPr>
            <p:ph type="title" idx="5"/>
          </p:nvPr>
        </p:nvSpPr>
        <p:spPr bwMode="auto">
          <a:xfrm>
            <a:off x="3509125" y="3643621"/>
            <a:ext cx="2125800" cy="43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16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02" name="Google Shape;302;p29"/>
          <p:cNvSpPr txBox="1"/>
          <p:nvPr>
            <p:ph type="subTitle" idx="6"/>
          </p:nvPr>
        </p:nvSpPr>
        <p:spPr bwMode="auto">
          <a:xfrm>
            <a:off x="3509125" y="3988502"/>
            <a:ext cx="21258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03" name="Google Shape;303;p29"/>
          <p:cNvSpPr txBox="1"/>
          <p:nvPr>
            <p:ph type="title" idx="7" hasCustomPrompt="1"/>
          </p:nvPr>
        </p:nvSpPr>
        <p:spPr bwMode="auto">
          <a:xfrm>
            <a:off x="6077025" y="2941399"/>
            <a:ext cx="21258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"/>
              <a:buNone/>
              <a:defRPr sz="6000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304" name="Google Shape;304;p29"/>
          <p:cNvSpPr txBox="1"/>
          <p:nvPr>
            <p:ph type="title" idx="8"/>
          </p:nvPr>
        </p:nvSpPr>
        <p:spPr bwMode="auto">
          <a:xfrm>
            <a:off x="6077025" y="3643621"/>
            <a:ext cx="2125800" cy="43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16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"/>
              <a:buNone/>
              <a:defRPr sz="2500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05" name="Google Shape;305;p29"/>
          <p:cNvSpPr txBox="1"/>
          <p:nvPr>
            <p:ph type="subTitle" idx="9"/>
          </p:nvPr>
        </p:nvSpPr>
        <p:spPr bwMode="auto">
          <a:xfrm>
            <a:off x="6077025" y="3988502"/>
            <a:ext cx="21258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06" name="Google Shape;306;p29"/>
          <p:cNvSpPr/>
          <p:nvPr/>
        </p:nvSpPr>
        <p:spPr bwMode="auto">
          <a:xfrm>
            <a:off x="7913650" y="-434575"/>
            <a:ext cx="2125800" cy="2125800"/>
          </a:xfrm>
          <a:prstGeom prst="donut">
            <a:avLst>
              <a:gd name="adj" fmla="val 130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07" name="Google Shape;307;p29"/>
          <p:cNvSpPr/>
          <p:nvPr/>
        </p:nvSpPr>
        <p:spPr bwMode="auto">
          <a:xfrm>
            <a:off x="-559825" y="4604100"/>
            <a:ext cx="2125800" cy="2125800"/>
          </a:xfrm>
          <a:prstGeom prst="donut">
            <a:avLst>
              <a:gd name="adj" fmla="val 130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Quote" preserve="0" showMasterPhAnim="0" userDrawn="1">
  <p:cSld name="CUSTOM_3_1">
    <p:bg>
      <p:bgPr shadeToTitle="0">
        <a:solidFill>
          <a:schemeClr val="accent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9" name="Google Shape;309;p30"/>
          <p:cNvSpPr/>
          <p:nvPr/>
        </p:nvSpPr>
        <p:spPr bwMode="auto">
          <a:xfrm rot="-6299986">
            <a:off x="7656229" y="3062123"/>
            <a:ext cx="3353359" cy="3679155"/>
          </a:xfrm>
          <a:prstGeom prst="blockArc">
            <a:avLst>
              <a:gd name="adj1" fmla="val 16550563"/>
              <a:gd name="adj2" fmla="val 608065"/>
              <a:gd name="adj3" fmla="val 8235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10" name="Google Shape;310;p30"/>
          <p:cNvSpPr/>
          <p:nvPr/>
        </p:nvSpPr>
        <p:spPr bwMode="auto">
          <a:xfrm rot="8596392">
            <a:off x="-759489" y="-901893"/>
            <a:ext cx="1705685" cy="1705685"/>
          </a:xfrm>
          <a:prstGeom prst="blockArc">
            <a:avLst>
              <a:gd name="adj1" fmla="val 13159347"/>
              <a:gd name="adj2" fmla="val 19114359"/>
              <a:gd name="adj3" fmla="val 2148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11" name="Google Shape;311;p30"/>
          <p:cNvSpPr/>
          <p:nvPr/>
        </p:nvSpPr>
        <p:spPr bwMode="auto">
          <a:xfrm rot="10800000">
            <a:off x="516000" y="399750"/>
            <a:ext cx="8112000" cy="4344000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12" name="Google Shape;312;p30"/>
          <p:cNvSpPr txBox="1"/>
          <p:nvPr/>
        </p:nvSpPr>
        <p:spPr bwMode="auto">
          <a:xfrm>
            <a:off x="1094125" y="1417550"/>
            <a:ext cx="6818100" cy="21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 b="1">
              <a:solidFill>
                <a:srgbClr val="27316F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313" name="Google Shape;313;p30"/>
          <p:cNvSpPr txBox="1"/>
          <p:nvPr/>
        </p:nvSpPr>
        <p:spPr bwMode="auto">
          <a:xfrm>
            <a:off x="5261024" y="3460725"/>
            <a:ext cx="2651100" cy="9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lnSpc>
                <a:spcPct val="114999"/>
              </a:lnSpc>
              <a:spcBef>
                <a:spcPts val="0"/>
              </a:spcBef>
              <a:spcAft>
                <a:spcPts val="1600"/>
              </a:spcAft>
              <a:buNone/>
              <a:defRPr/>
            </a:pPr>
            <a:endParaRPr b="1">
              <a:solidFill>
                <a:srgbClr val="FFC800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314" name="Google Shape;314;p30"/>
          <p:cNvSpPr txBox="1"/>
          <p:nvPr>
            <p:ph type="title"/>
          </p:nvPr>
        </p:nvSpPr>
        <p:spPr bwMode="auto">
          <a:xfrm>
            <a:off x="1094125" y="1417550"/>
            <a:ext cx="6678300" cy="19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15" name="Google Shape;315;p30"/>
          <p:cNvSpPr txBox="1"/>
          <p:nvPr>
            <p:ph type="subTitle" idx="1"/>
          </p:nvPr>
        </p:nvSpPr>
        <p:spPr bwMode="auto">
          <a:xfrm>
            <a:off x="1094125" y="3504250"/>
            <a:ext cx="6635100" cy="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preserve="0" showMasterPhAnim="0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 bwMode="auto">
          <a:xfrm rot="10800000">
            <a:off x="7843922" y="-1058801"/>
            <a:ext cx="2481900" cy="24819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8" name="Google Shape;28;p4"/>
          <p:cNvSpPr/>
          <p:nvPr/>
        </p:nvSpPr>
        <p:spPr bwMode="auto"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9" name="Google Shape;29;p4"/>
          <p:cNvSpPr/>
          <p:nvPr/>
        </p:nvSpPr>
        <p:spPr bwMode="auto">
          <a:xfrm rot="4458820">
            <a:off x="-1488663" y="4124021"/>
            <a:ext cx="2387832" cy="2387832"/>
          </a:xfrm>
          <a:prstGeom prst="blockArc">
            <a:avLst>
              <a:gd name="adj1" fmla="val 12582103"/>
              <a:gd name="adj2" fmla="val 16685375"/>
              <a:gd name="adj3" fmla="val 1025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0" name="Google Shape;30;p4"/>
          <p:cNvSpPr txBox="1"/>
          <p:nvPr/>
        </p:nvSpPr>
        <p:spPr bwMode="auto">
          <a:xfrm>
            <a:off x="909825" y="1507250"/>
            <a:ext cx="7315200" cy="3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1600"/>
              </a:spcAft>
              <a:buNone/>
              <a:defRPr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31" name="Google Shape;31;p4"/>
          <p:cNvSpPr txBox="1"/>
          <p:nvPr/>
        </p:nvSpPr>
        <p:spPr bwMode="auto">
          <a:xfrm>
            <a:off x="1094125" y="541475"/>
            <a:ext cx="6825899" cy="750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32" name="Google Shape;32;p4"/>
          <p:cNvSpPr txBox="1"/>
          <p:nvPr>
            <p:ph type="title"/>
          </p:nvPr>
        </p:nvSpPr>
        <p:spPr bwMode="auto">
          <a:xfrm>
            <a:off x="1094125" y="434070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3" name="Google Shape;33;p4"/>
          <p:cNvSpPr txBox="1"/>
          <p:nvPr>
            <p:ph type="subTitle" idx="1"/>
          </p:nvPr>
        </p:nvSpPr>
        <p:spPr bwMode="auto">
          <a:xfrm>
            <a:off x="702925" y="1057150"/>
            <a:ext cx="7738200" cy="5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Quote 1" preserve="0" showMasterPhAnim="0" userDrawn="1">
  <p:cSld name="CUSTOM_3_1_1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7" name="Google Shape;317;p31"/>
          <p:cNvSpPr/>
          <p:nvPr/>
        </p:nvSpPr>
        <p:spPr bwMode="auto">
          <a:xfrm>
            <a:off x="5389400" y="487425"/>
            <a:ext cx="1367700" cy="1367700"/>
          </a:xfrm>
          <a:prstGeom prst="donut">
            <a:avLst>
              <a:gd name="adj" fmla="val 1590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18" name="Google Shape;318;p31"/>
          <p:cNvSpPr txBox="1"/>
          <p:nvPr/>
        </p:nvSpPr>
        <p:spPr bwMode="auto">
          <a:xfrm>
            <a:off x="1094125" y="1417550"/>
            <a:ext cx="6818100" cy="21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 b="1">
              <a:solidFill>
                <a:srgbClr val="27316F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319" name="Google Shape;319;p31"/>
          <p:cNvSpPr txBox="1"/>
          <p:nvPr/>
        </p:nvSpPr>
        <p:spPr bwMode="auto">
          <a:xfrm>
            <a:off x="5261024" y="3460725"/>
            <a:ext cx="2651100" cy="9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lnSpc>
                <a:spcPct val="114999"/>
              </a:lnSpc>
              <a:spcBef>
                <a:spcPts val="0"/>
              </a:spcBef>
              <a:spcAft>
                <a:spcPts val="1600"/>
              </a:spcAft>
              <a:buNone/>
              <a:defRPr/>
            </a:pPr>
            <a:endParaRPr b="1">
              <a:solidFill>
                <a:srgbClr val="FFC800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320" name="Google Shape;320;p31"/>
          <p:cNvSpPr txBox="1"/>
          <p:nvPr>
            <p:ph type="title"/>
          </p:nvPr>
        </p:nvSpPr>
        <p:spPr bwMode="auto">
          <a:xfrm>
            <a:off x="1693350" y="1535375"/>
            <a:ext cx="5757300" cy="19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21" name="Google Shape;321;p31"/>
          <p:cNvSpPr txBox="1"/>
          <p:nvPr>
            <p:ph type="subTitle" idx="1"/>
          </p:nvPr>
        </p:nvSpPr>
        <p:spPr bwMode="auto">
          <a:xfrm>
            <a:off x="2550600" y="4105500"/>
            <a:ext cx="4042800" cy="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22" name="Google Shape;322;p31"/>
          <p:cNvSpPr/>
          <p:nvPr/>
        </p:nvSpPr>
        <p:spPr bwMode="auto">
          <a:xfrm flipH="1">
            <a:off x="7019801" y="2835150"/>
            <a:ext cx="3911700" cy="3911700"/>
          </a:xfrm>
          <a:prstGeom prst="blockArc">
            <a:avLst>
              <a:gd name="adj1" fmla="val 15764927"/>
              <a:gd name="adj2" fmla="val 943522"/>
              <a:gd name="adj3" fmla="val 786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23" name="Google Shape;323;p31"/>
          <p:cNvSpPr/>
          <p:nvPr/>
        </p:nvSpPr>
        <p:spPr bwMode="auto">
          <a:xfrm>
            <a:off x="463225" y="4450100"/>
            <a:ext cx="1367700" cy="1367700"/>
          </a:xfrm>
          <a:prstGeom prst="donut">
            <a:avLst>
              <a:gd name="adj" fmla="val 15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 1" preserve="0" showMasterPhAnim="0" userDrawn="1">
  <p:cSld name="CUSTOM_4">
    <p:bg>
      <p:bgPr shadeToTitle="0">
        <a:noFill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5" name="Google Shape;325;p32"/>
          <p:cNvSpPr/>
          <p:nvPr/>
        </p:nvSpPr>
        <p:spPr bwMode="auto">
          <a:xfrm>
            <a:off x="-28575" y="-82650"/>
            <a:ext cx="4600500" cy="530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26" name="Google Shape;326;p32"/>
          <p:cNvSpPr txBox="1"/>
          <p:nvPr/>
        </p:nvSpPr>
        <p:spPr bwMode="auto">
          <a:xfrm>
            <a:off x="5298300" y="2567075"/>
            <a:ext cx="31194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 b="1">
              <a:solidFill>
                <a:srgbClr val="27316F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327" name="Google Shape;327;p32"/>
          <p:cNvSpPr txBox="1"/>
          <p:nvPr/>
        </p:nvSpPr>
        <p:spPr bwMode="auto">
          <a:xfrm>
            <a:off x="5298300" y="4049375"/>
            <a:ext cx="3119400" cy="123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328" name="Google Shape;328;p32"/>
          <p:cNvSpPr txBox="1"/>
          <p:nvPr/>
        </p:nvSpPr>
        <p:spPr bwMode="auto">
          <a:xfrm>
            <a:off x="5387850" y="3299075"/>
            <a:ext cx="3119400" cy="750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329" name="Google Shape;329;p32"/>
          <p:cNvSpPr txBox="1"/>
          <p:nvPr>
            <p:ph type="title"/>
          </p:nvPr>
        </p:nvSpPr>
        <p:spPr bwMode="auto">
          <a:xfrm>
            <a:off x="893000" y="3199725"/>
            <a:ext cx="3013200" cy="52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pPr>
              <a:defRPr/>
            </a:pPr>
            <a:endParaRPr/>
          </a:p>
        </p:txBody>
      </p:sp>
      <p:sp>
        <p:nvSpPr>
          <p:cNvPr id="330" name="Google Shape;330;p32"/>
          <p:cNvSpPr txBox="1"/>
          <p:nvPr>
            <p:ph type="subTitle" idx="1"/>
          </p:nvPr>
        </p:nvSpPr>
        <p:spPr bwMode="auto">
          <a:xfrm>
            <a:off x="893125" y="3681725"/>
            <a:ext cx="3013200" cy="7322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331" name="Google Shape;331;p32"/>
          <p:cNvSpPr txBox="1"/>
          <p:nvPr>
            <p:ph type="title" idx="2"/>
          </p:nvPr>
        </p:nvSpPr>
        <p:spPr bwMode="auto">
          <a:xfrm>
            <a:off x="5261825" y="3199725"/>
            <a:ext cx="3013200" cy="52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32" name="Google Shape;332;p32"/>
          <p:cNvSpPr txBox="1"/>
          <p:nvPr>
            <p:ph type="subTitle" idx="3"/>
          </p:nvPr>
        </p:nvSpPr>
        <p:spPr bwMode="auto">
          <a:xfrm>
            <a:off x="5261828" y="3681725"/>
            <a:ext cx="3013200" cy="7322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 2" preserve="0" showMasterPhAnim="0" userDrawn="1">
  <p:cSld name="CUSTOM_9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4" name="Google Shape;334;p33"/>
          <p:cNvSpPr/>
          <p:nvPr/>
        </p:nvSpPr>
        <p:spPr bwMode="auto">
          <a:xfrm>
            <a:off x="-1960125" y="2922700"/>
            <a:ext cx="4036500" cy="40365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35" name="Google Shape;335;p33"/>
          <p:cNvSpPr/>
          <p:nvPr/>
        </p:nvSpPr>
        <p:spPr bwMode="auto">
          <a:xfrm rot="10800000">
            <a:off x="7031475" y="-1677875"/>
            <a:ext cx="4036500" cy="40365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36" name="Google Shape;336;p33"/>
          <p:cNvSpPr/>
          <p:nvPr/>
        </p:nvSpPr>
        <p:spPr bwMode="auto"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37" name="Google Shape;337;p33"/>
          <p:cNvSpPr txBox="1"/>
          <p:nvPr>
            <p:ph type="subTitle" idx="1"/>
          </p:nvPr>
        </p:nvSpPr>
        <p:spPr bwMode="auto">
          <a:xfrm>
            <a:off x="2428850" y="1374038"/>
            <a:ext cx="41814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pPr>
              <a:defRPr/>
            </a:pPr>
            <a:endParaRPr/>
          </a:p>
        </p:txBody>
      </p:sp>
      <p:sp>
        <p:nvSpPr>
          <p:cNvPr id="338" name="Google Shape;338;p33"/>
          <p:cNvSpPr txBox="1"/>
          <p:nvPr>
            <p:ph type="subTitle" idx="2"/>
          </p:nvPr>
        </p:nvSpPr>
        <p:spPr bwMode="auto">
          <a:xfrm>
            <a:off x="2428850" y="1722435"/>
            <a:ext cx="4181400" cy="8312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39" name="Google Shape;339;p33"/>
          <p:cNvSpPr txBox="1"/>
          <p:nvPr>
            <p:ph type="subTitle" idx="3"/>
          </p:nvPr>
        </p:nvSpPr>
        <p:spPr bwMode="auto">
          <a:xfrm>
            <a:off x="4009438" y="3157637"/>
            <a:ext cx="41787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pPr>
              <a:defRPr/>
            </a:pPr>
            <a:endParaRPr/>
          </a:p>
        </p:txBody>
      </p:sp>
      <p:sp>
        <p:nvSpPr>
          <p:cNvPr id="340" name="Google Shape;340;p33"/>
          <p:cNvSpPr txBox="1"/>
          <p:nvPr>
            <p:ph type="subTitle" idx="4"/>
          </p:nvPr>
        </p:nvSpPr>
        <p:spPr bwMode="auto">
          <a:xfrm>
            <a:off x="4009438" y="3509501"/>
            <a:ext cx="4178700" cy="8312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41" name="Google Shape;341;p33"/>
          <p:cNvSpPr txBox="1"/>
          <p:nvPr>
            <p:ph type="title"/>
          </p:nvPr>
        </p:nvSpPr>
        <p:spPr bwMode="auto">
          <a:xfrm>
            <a:off x="1094125" y="4334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42" name="Google Shape;342;p33"/>
          <p:cNvSpPr/>
          <p:nvPr/>
        </p:nvSpPr>
        <p:spPr bwMode="auto">
          <a:xfrm>
            <a:off x="-469575" y="1310040"/>
            <a:ext cx="999900" cy="999900"/>
          </a:xfrm>
          <a:prstGeom prst="donut">
            <a:avLst>
              <a:gd name="adj" fmla="val 209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43" name="Google Shape;343;p33"/>
          <p:cNvSpPr/>
          <p:nvPr>
            <p:ph type="pic" idx="5"/>
          </p:nvPr>
        </p:nvSpPr>
        <p:spPr bwMode="auto">
          <a:xfrm>
            <a:off x="824525" y="1306401"/>
            <a:ext cx="1335000" cy="1335000"/>
          </a:xfrm>
          <a:prstGeom prst="rect">
            <a:avLst/>
          </a:prstGeom>
          <a:noFill/>
          <a:ln>
            <a:noFill/>
          </a:ln>
        </p:spPr>
      </p:sp>
      <p:sp>
        <p:nvSpPr>
          <p:cNvPr id="344" name="Google Shape;344;p33"/>
          <p:cNvSpPr/>
          <p:nvPr>
            <p:ph type="pic" idx="6"/>
          </p:nvPr>
        </p:nvSpPr>
        <p:spPr bwMode="auto">
          <a:xfrm>
            <a:off x="2401488" y="3079912"/>
            <a:ext cx="1335000" cy="1335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 3" preserve="0" showMasterPhAnim="0" userDrawn="1">
  <p:cSld name="CUSTOM_9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6" name="Google Shape;346;p34"/>
          <p:cNvSpPr/>
          <p:nvPr>
            <p:ph type="pic" idx="2"/>
          </p:nvPr>
        </p:nvSpPr>
        <p:spPr bwMode="auto">
          <a:xfrm>
            <a:off x="1210725" y="1194875"/>
            <a:ext cx="2916900" cy="3410699"/>
          </a:xfrm>
          <a:prstGeom prst="rect">
            <a:avLst/>
          </a:prstGeom>
          <a:noFill/>
          <a:ln>
            <a:noFill/>
          </a:ln>
        </p:spPr>
      </p:sp>
      <p:sp>
        <p:nvSpPr>
          <p:cNvPr id="347" name="Google Shape;347;p34"/>
          <p:cNvSpPr/>
          <p:nvPr/>
        </p:nvSpPr>
        <p:spPr bwMode="auto"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48" name="Google Shape;348;p34"/>
          <p:cNvSpPr txBox="1"/>
          <p:nvPr>
            <p:ph type="subTitle" idx="1"/>
          </p:nvPr>
        </p:nvSpPr>
        <p:spPr bwMode="auto">
          <a:xfrm>
            <a:off x="4639200" y="1194875"/>
            <a:ext cx="3305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pPr>
              <a:defRPr/>
            </a:pPr>
            <a:endParaRPr/>
          </a:p>
        </p:txBody>
      </p:sp>
      <p:sp>
        <p:nvSpPr>
          <p:cNvPr id="349" name="Google Shape;349;p34"/>
          <p:cNvSpPr txBox="1"/>
          <p:nvPr>
            <p:ph type="subTitle" idx="3"/>
          </p:nvPr>
        </p:nvSpPr>
        <p:spPr bwMode="auto">
          <a:xfrm>
            <a:off x="4639200" y="1572251"/>
            <a:ext cx="33051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50" name="Google Shape;350;p34"/>
          <p:cNvSpPr txBox="1"/>
          <p:nvPr>
            <p:ph type="subTitle" idx="4"/>
          </p:nvPr>
        </p:nvSpPr>
        <p:spPr bwMode="auto">
          <a:xfrm>
            <a:off x="4639200" y="2318121"/>
            <a:ext cx="3305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pPr>
              <a:defRPr/>
            </a:pPr>
            <a:endParaRPr/>
          </a:p>
        </p:txBody>
      </p:sp>
      <p:sp>
        <p:nvSpPr>
          <p:cNvPr id="351" name="Google Shape;351;p34"/>
          <p:cNvSpPr txBox="1"/>
          <p:nvPr>
            <p:ph type="subTitle" idx="5"/>
          </p:nvPr>
        </p:nvSpPr>
        <p:spPr bwMode="auto">
          <a:xfrm>
            <a:off x="4639200" y="2695500"/>
            <a:ext cx="3305100" cy="19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52" name="Google Shape;352;p34"/>
          <p:cNvSpPr txBox="1"/>
          <p:nvPr>
            <p:ph type="title"/>
          </p:nvPr>
        </p:nvSpPr>
        <p:spPr bwMode="auto">
          <a:xfrm>
            <a:off x="1094125" y="4334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53" name="Google Shape;353;p34"/>
          <p:cNvSpPr/>
          <p:nvPr/>
        </p:nvSpPr>
        <p:spPr bwMode="auto">
          <a:xfrm>
            <a:off x="8430725" y="1259175"/>
            <a:ext cx="2196600" cy="2196600"/>
          </a:xfrm>
          <a:prstGeom prst="donut">
            <a:avLst>
              <a:gd name="adj" fmla="val 11854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54" name="Google Shape;354;p34"/>
          <p:cNvSpPr/>
          <p:nvPr/>
        </p:nvSpPr>
        <p:spPr bwMode="auto">
          <a:xfrm>
            <a:off x="-1108950" y="2085975"/>
            <a:ext cx="1806599" cy="1806599"/>
          </a:xfrm>
          <a:prstGeom prst="donut">
            <a:avLst>
              <a:gd name="adj" fmla="val 14442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 4" preserve="0" showMasterPhAnim="0" userDrawn="1">
  <p:cSld name="CUSTOM_9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6" name="Google Shape;356;p35"/>
          <p:cNvSpPr/>
          <p:nvPr/>
        </p:nvSpPr>
        <p:spPr bwMode="auto">
          <a:xfrm rot="10800000">
            <a:off x="-1180114" y="-1205300"/>
            <a:ext cx="2387700" cy="2387700"/>
          </a:xfrm>
          <a:prstGeom prst="blockArc">
            <a:avLst>
              <a:gd name="adj1" fmla="val 10779047"/>
              <a:gd name="adj2" fmla="val 16253876"/>
              <a:gd name="adj3" fmla="val 8905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57" name="Google Shape;357;p35"/>
          <p:cNvSpPr txBox="1"/>
          <p:nvPr>
            <p:ph type="title"/>
          </p:nvPr>
        </p:nvSpPr>
        <p:spPr bwMode="auto">
          <a:xfrm>
            <a:off x="5469575" y="562313"/>
            <a:ext cx="2728800" cy="10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58" name="Google Shape;358;p35"/>
          <p:cNvSpPr txBox="1"/>
          <p:nvPr>
            <p:ph type="subTitle" idx="1"/>
          </p:nvPr>
        </p:nvSpPr>
        <p:spPr bwMode="auto">
          <a:xfrm>
            <a:off x="4644581" y="1506915"/>
            <a:ext cx="2265000" cy="7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pPr>
              <a:defRPr/>
            </a:pPr>
            <a:endParaRPr/>
          </a:p>
        </p:txBody>
      </p:sp>
      <p:sp>
        <p:nvSpPr>
          <p:cNvPr id="359" name="Google Shape;359;p35"/>
          <p:cNvSpPr txBox="1"/>
          <p:nvPr>
            <p:ph type="subTitle" idx="2"/>
          </p:nvPr>
        </p:nvSpPr>
        <p:spPr bwMode="auto">
          <a:xfrm>
            <a:off x="4639568" y="2245125"/>
            <a:ext cx="2265000" cy="8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360" name="Google Shape;360;p35"/>
          <p:cNvSpPr txBox="1"/>
          <p:nvPr>
            <p:ph type="subTitle" idx="3"/>
          </p:nvPr>
        </p:nvSpPr>
        <p:spPr bwMode="auto">
          <a:xfrm>
            <a:off x="4634550" y="3038165"/>
            <a:ext cx="2265000" cy="7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pPr>
              <a:defRPr/>
            </a:pPr>
            <a:endParaRPr/>
          </a:p>
        </p:txBody>
      </p:sp>
      <p:sp>
        <p:nvSpPr>
          <p:cNvPr id="361" name="Google Shape;361;p35"/>
          <p:cNvSpPr txBox="1"/>
          <p:nvPr>
            <p:ph type="subTitle" idx="4"/>
          </p:nvPr>
        </p:nvSpPr>
        <p:spPr bwMode="auto">
          <a:xfrm>
            <a:off x="4644581" y="3776473"/>
            <a:ext cx="2265000" cy="8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362" name="Google Shape;362;p35"/>
          <p:cNvSpPr/>
          <p:nvPr>
            <p:ph type="pic" idx="5"/>
          </p:nvPr>
        </p:nvSpPr>
        <p:spPr bwMode="auto">
          <a:xfrm>
            <a:off x="704350" y="939750"/>
            <a:ext cx="3542700" cy="3264000"/>
          </a:xfrm>
          <a:prstGeom prst="round1Rect">
            <a:avLst>
              <a:gd name="adj" fmla="val 1666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 5" preserve="0" showMasterPhAnim="0" userDrawn="1">
  <p:cSld name="CUSTOM_9_1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4" name="Google Shape;364;p36"/>
          <p:cNvSpPr/>
          <p:nvPr/>
        </p:nvSpPr>
        <p:spPr bwMode="auto">
          <a:xfrm>
            <a:off x="-1038700" y="-537150"/>
            <a:ext cx="2753100" cy="2753100"/>
          </a:xfrm>
          <a:prstGeom prst="donut">
            <a:avLst>
              <a:gd name="adj" fmla="val 1185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65" name="Google Shape;365;p36"/>
          <p:cNvSpPr/>
          <p:nvPr/>
        </p:nvSpPr>
        <p:spPr bwMode="auto"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66" name="Google Shape;366;p36"/>
          <p:cNvSpPr txBox="1"/>
          <p:nvPr>
            <p:ph type="title"/>
          </p:nvPr>
        </p:nvSpPr>
        <p:spPr bwMode="auto">
          <a:xfrm>
            <a:off x="1094125" y="4334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67" name="Google Shape;367;p36"/>
          <p:cNvSpPr txBox="1"/>
          <p:nvPr>
            <p:ph type="subTitle" idx="1"/>
          </p:nvPr>
        </p:nvSpPr>
        <p:spPr bwMode="auto">
          <a:xfrm>
            <a:off x="1827000" y="3612150"/>
            <a:ext cx="25563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pPr>
              <a:defRPr/>
            </a:pPr>
            <a:endParaRPr/>
          </a:p>
        </p:txBody>
      </p:sp>
      <p:sp>
        <p:nvSpPr>
          <p:cNvPr id="368" name="Google Shape;368;p36"/>
          <p:cNvSpPr txBox="1"/>
          <p:nvPr>
            <p:ph type="subTitle" idx="2"/>
          </p:nvPr>
        </p:nvSpPr>
        <p:spPr bwMode="auto">
          <a:xfrm>
            <a:off x="1827000" y="3988408"/>
            <a:ext cx="25563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69" name="Google Shape;369;p36"/>
          <p:cNvSpPr txBox="1"/>
          <p:nvPr>
            <p:ph type="subTitle" idx="3"/>
          </p:nvPr>
        </p:nvSpPr>
        <p:spPr bwMode="auto">
          <a:xfrm>
            <a:off x="4760700" y="3612145"/>
            <a:ext cx="25563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pPr>
              <a:defRPr/>
            </a:pPr>
            <a:endParaRPr/>
          </a:p>
        </p:txBody>
      </p:sp>
      <p:sp>
        <p:nvSpPr>
          <p:cNvPr id="370" name="Google Shape;370;p36"/>
          <p:cNvSpPr txBox="1"/>
          <p:nvPr>
            <p:ph type="subTitle" idx="4"/>
          </p:nvPr>
        </p:nvSpPr>
        <p:spPr bwMode="auto">
          <a:xfrm>
            <a:off x="4760700" y="3988502"/>
            <a:ext cx="25563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71" name="Google Shape;371;p36"/>
          <p:cNvSpPr/>
          <p:nvPr/>
        </p:nvSpPr>
        <p:spPr bwMode="auto">
          <a:xfrm>
            <a:off x="7762400" y="3227550"/>
            <a:ext cx="2753100" cy="2753100"/>
          </a:xfrm>
          <a:prstGeom prst="donut">
            <a:avLst>
              <a:gd name="adj" fmla="val 11854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72" name="Google Shape;372;p36"/>
          <p:cNvSpPr/>
          <p:nvPr>
            <p:ph type="pic" idx="5"/>
          </p:nvPr>
        </p:nvSpPr>
        <p:spPr bwMode="auto">
          <a:xfrm>
            <a:off x="2209570" y="1247925"/>
            <a:ext cx="1792200" cy="2240400"/>
          </a:xfrm>
          <a:prstGeom prst="rect">
            <a:avLst/>
          </a:prstGeom>
          <a:noFill/>
          <a:ln>
            <a:noFill/>
          </a:ln>
        </p:spPr>
      </p:sp>
      <p:sp>
        <p:nvSpPr>
          <p:cNvPr id="373" name="Google Shape;373;p36"/>
          <p:cNvSpPr/>
          <p:nvPr>
            <p:ph type="pic" idx="6"/>
          </p:nvPr>
        </p:nvSpPr>
        <p:spPr bwMode="auto">
          <a:xfrm>
            <a:off x="5143270" y="1247925"/>
            <a:ext cx="1792200" cy="2240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 6" preserve="0" showMasterPhAnim="0" userDrawn="1">
  <p:cSld name="CUSTOM_9_1_1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5" name="Google Shape;375;p37"/>
          <p:cNvSpPr/>
          <p:nvPr/>
        </p:nvSpPr>
        <p:spPr bwMode="auto"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76" name="Google Shape;376;p37"/>
          <p:cNvSpPr txBox="1"/>
          <p:nvPr>
            <p:ph type="title"/>
          </p:nvPr>
        </p:nvSpPr>
        <p:spPr bwMode="auto">
          <a:xfrm>
            <a:off x="1094125" y="4334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77" name="Google Shape;377;p37"/>
          <p:cNvSpPr txBox="1"/>
          <p:nvPr>
            <p:ph type="body" idx="1"/>
          </p:nvPr>
        </p:nvSpPr>
        <p:spPr bwMode="auto">
          <a:xfrm>
            <a:off x="702900" y="1152475"/>
            <a:ext cx="381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sz="1200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1pPr>
            <a:lvl2pPr marL="914400" lvl="1" indent="-3048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sz="1200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2pPr>
            <a:lvl3pPr marL="1371600" lvl="2" indent="-3048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sz="1200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3pPr>
            <a:lvl4pPr marL="1828800" lvl="3" indent="-3048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sz="1200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4pPr>
            <a:lvl5pPr marL="2286000" lvl="4" indent="-3048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sz="1200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5pPr>
            <a:lvl6pPr marL="2743200" lvl="5" indent="-3048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sz="1200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6pPr>
            <a:lvl7pPr marL="3200400" lvl="6" indent="-3048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sz="1200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7pPr>
            <a:lvl8pPr marL="3657600" lvl="7" indent="-3048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sz="1200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8pPr>
            <a:lvl9pPr marL="4114800" lvl="8" indent="-3048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sz="1200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78" name="Google Shape;378;p37"/>
          <p:cNvSpPr txBox="1"/>
          <p:nvPr>
            <p:ph type="body" idx="2"/>
          </p:nvPr>
        </p:nvSpPr>
        <p:spPr bwMode="auto">
          <a:xfrm>
            <a:off x="4620447" y="1152475"/>
            <a:ext cx="381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sz="1200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1pPr>
            <a:lvl2pPr marL="914400" lvl="1" indent="-3048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sz="1200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2pPr>
            <a:lvl3pPr marL="1371600" lvl="2" indent="-3048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sz="1200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3pPr>
            <a:lvl4pPr marL="1828800" lvl="3" indent="-3048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sz="1200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4pPr>
            <a:lvl5pPr marL="2286000" lvl="4" indent="-3048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sz="1200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5pPr>
            <a:lvl6pPr marL="2743200" lvl="5" indent="-3048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sz="1200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6pPr>
            <a:lvl7pPr marL="3200400" lvl="6" indent="-3048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sz="1200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7pPr>
            <a:lvl8pPr marL="3657600" lvl="7" indent="-3048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sz="1200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8pPr>
            <a:lvl9pPr marL="4114800" lvl="8" indent="-3048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sz="1200"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 1" preserve="0" showMasterPhAnim="0" userDrawn="1">
  <p:cSld name="CUSTOM_4_1_1">
    <p:bg>
      <p:bgPr shadeToTitle="0">
        <a:noFill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0" name="Google Shape;380;p38"/>
          <p:cNvSpPr/>
          <p:nvPr/>
        </p:nvSpPr>
        <p:spPr bwMode="auto">
          <a:xfrm rot="-5400000">
            <a:off x="7965010" y="-1097203"/>
            <a:ext cx="2387700" cy="2387700"/>
          </a:xfrm>
          <a:prstGeom prst="blockArc">
            <a:avLst>
              <a:gd name="adj1" fmla="val 10820796"/>
              <a:gd name="adj2" fmla="val 16556050"/>
              <a:gd name="adj3" fmla="val 1084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81" name="Google Shape;381;p38"/>
          <p:cNvSpPr/>
          <p:nvPr/>
        </p:nvSpPr>
        <p:spPr bwMode="auto"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82" name="Google Shape;382;p38"/>
          <p:cNvSpPr txBox="1"/>
          <p:nvPr/>
        </p:nvSpPr>
        <p:spPr bwMode="auto">
          <a:xfrm>
            <a:off x="1094125" y="541475"/>
            <a:ext cx="6825899" cy="750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383" name="Google Shape;383;p38"/>
          <p:cNvSpPr/>
          <p:nvPr/>
        </p:nvSpPr>
        <p:spPr bwMode="auto">
          <a:xfrm rot="-900002">
            <a:off x="-1468002" y="4320800"/>
            <a:ext cx="2387761" cy="2387761"/>
          </a:xfrm>
          <a:prstGeom prst="blockArc">
            <a:avLst>
              <a:gd name="adj1" fmla="val 17506725"/>
              <a:gd name="adj2" fmla="val 21555750"/>
              <a:gd name="adj3" fmla="val 9524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84" name="Google Shape;384;p38"/>
          <p:cNvSpPr txBox="1"/>
          <p:nvPr>
            <p:ph type="title"/>
          </p:nvPr>
        </p:nvSpPr>
        <p:spPr bwMode="auto">
          <a:xfrm>
            <a:off x="1094125" y="4334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ext" preserve="0" showMasterPhAnim="0" userDrawn="1">
  <p:cSld name="CUSTOM_4_1_1_3">
    <p:bg>
      <p:bgPr shadeToTitle="0">
        <a:noFill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6" name="Google Shape;386;p39"/>
          <p:cNvSpPr/>
          <p:nvPr/>
        </p:nvSpPr>
        <p:spPr bwMode="auto">
          <a:xfrm rot="-5400000">
            <a:off x="7965010" y="-1097203"/>
            <a:ext cx="2387700" cy="2387700"/>
          </a:xfrm>
          <a:prstGeom prst="blockArc">
            <a:avLst>
              <a:gd name="adj1" fmla="val 10820796"/>
              <a:gd name="adj2" fmla="val 16556050"/>
              <a:gd name="adj3" fmla="val 1084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87" name="Google Shape;387;p39"/>
          <p:cNvSpPr/>
          <p:nvPr/>
        </p:nvSpPr>
        <p:spPr bwMode="auto"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88" name="Google Shape;388;p39"/>
          <p:cNvSpPr txBox="1"/>
          <p:nvPr/>
        </p:nvSpPr>
        <p:spPr bwMode="auto">
          <a:xfrm>
            <a:off x="1094125" y="389075"/>
            <a:ext cx="6825899" cy="750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389" name="Google Shape;389;p39"/>
          <p:cNvSpPr/>
          <p:nvPr/>
        </p:nvSpPr>
        <p:spPr bwMode="auto">
          <a:xfrm rot="-900002">
            <a:off x="-1468002" y="4320800"/>
            <a:ext cx="2387761" cy="2387761"/>
          </a:xfrm>
          <a:prstGeom prst="blockArc">
            <a:avLst>
              <a:gd name="adj1" fmla="val 17506725"/>
              <a:gd name="adj2" fmla="val 21555750"/>
              <a:gd name="adj3" fmla="val 9524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90" name="Google Shape;390;p39"/>
          <p:cNvSpPr txBox="1"/>
          <p:nvPr>
            <p:ph type="title"/>
          </p:nvPr>
        </p:nvSpPr>
        <p:spPr bwMode="auto">
          <a:xfrm>
            <a:off x="1094125" y="4334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91" name="Google Shape;391;p39"/>
          <p:cNvSpPr txBox="1"/>
          <p:nvPr>
            <p:ph type="body" idx="1"/>
          </p:nvPr>
        </p:nvSpPr>
        <p:spPr bwMode="auto">
          <a:xfrm>
            <a:off x="702900" y="1152475"/>
            <a:ext cx="7727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1pPr>
            <a:lvl2pPr marL="914400" lvl="1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2pPr>
            <a:lvl3pPr marL="1371600" lvl="2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3pPr>
            <a:lvl4pPr marL="1828800" lvl="3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4pPr>
            <a:lvl5pPr marL="2286000" lvl="4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5pPr>
            <a:lvl6pPr marL="2743200" lvl="5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6pPr>
            <a:lvl7pPr marL="3200400" lvl="6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7pPr>
            <a:lvl8pPr marL="3657600" lvl="7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8pPr>
            <a:lvl9pPr marL="4114800" lvl="8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ext 1" preserve="0" showMasterPhAnim="0" userDrawn="1">
  <p:cSld name="CUSTOM_4_1_1_2">
    <p:bg>
      <p:bgPr shadeToTitle="0">
        <a:noFill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3" name="Google Shape;393;p40"/>
          <p:cNvSpPr/>
          <p:nvPr/>
        </p:nvSpPr>
        <p:spPr bwMode="auto">
          <a:xfrm rot="8596392">
            <a:off x="-890389" y="-973043"/>
            <a:ext cx="1705685" cy="1705685"/>
          </a:xfrm>
          <a:prstGeom prst="blockArc">
            <a:avLst>
              <a:gd name="adj1" fmla="val 11751713"/>
              <a:gd name="adj2" fmla="val 2721617"/>
              <a:gd name="adj3" fmla="val 2605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94" name="Google Shape;394;p40"/>
          <p:cNvSpPr/>
          <p:nvPr/>
        </p:nvSpPr>
        <p:spPr bwMode="auto"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95" name="Google Shape;395;p40"/>
          <p:cNvSpPr/>
          <p:nvPr/>
        </p:nvSpPr>
        <p:spPr bwMode="auto">
          <a:xfrm>
            <a:off x="8229275" y="4204475"/>
            <a:ext cx="1880400" cy="1880400"/>
          </a:xfrm>
          <a:prstGeom prst="donut">
            <a:avLst>
              <a:gd name="adj" fmla="val 872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96" name="Google Shape;396;p40"/>
          <p:cNvSpPr txBox="1"/>
          <p:nvPr/>
        </p:nvSpPr>
        <p:spPr bwMode="auto">
          <a:xfrm>
            <a:off x="1094125" y="541475"/>
            <a:ext cx="6825899" cy="750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397" name="Google Shape;397;p40"/>
          <p:cNvSpPr txBox="1"/>
          <p:nvPr>
            <p:ph type="subTitle" idx="1"/>
          </p:nvPr>
        </p:nvSpPr>
        <p:spPr bwMode="auto">
          <a:xfrm>
            <a:off x="5048375" y="1124375"/>
            <a:ext cx="3019800" cy="33036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398" name="Google Shape;398;p40"/>
          <p:cNvSpPr txBox="1"/>
          <p:nvPr/>
        </p:nvSpPr>
        <p:spPr bwMode="auto">
          <a:xfrm>
            <a:off x="1094125" y="541475"/>
            <a:ext cx="6825899" cy="750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399" name="Google Shape;399;p40"/>
          <p:cNvSpPr txBox="1"/>
          <p:nvPr>
            <p:ph type="title"/>
          </p:nvPr>
        </p:nvSpPr>
        <p:spPr bwMode="auto">
          <a:xfrm>
            <a:off x="1094125" y="4334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" preserve="0" showMasterPhAnim="0" type="twoColTx" userDrawn="1">
  <p:cSld name="TITLE_AND_TWO_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 bwMode="auto"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6" name="Google Shape;36;p5"/>
          <p:cNvSpPr txBox="1"/>
          <p:nvPr/>
        </p:nvSpPr>
        <p:spPr bwMode="auto">
          <a:xfrm>
            <a:off x="1094125" y="541475"/>
            <a:ext cx="3990300" cy="750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37" name="Google Shape;37;p5"/>
          <p:cNvSpPr/>
          <p:nvPr/>
        </p:nvSpPr>
        <p:spPr bwMode="auto">
          <a:xfrm>
            <a:off x="-848712" y="4342678"/>
            <a:ext cx="1705500" cy="1705500"/>
          </a:xfrm>
          <a:prstGeom prst="blockArc">
            <a:avLst>
              <a:gd name="adj1" fmla="val 16164733"/>
              <a:gd name="adj2" fmla="val 69283"/>
              <a:gd name="adj3" fmla="val 23676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8" name="Google Shape;38;p5"/>
          <p:cNvSpPr txBox="1"/>
          <p:nvPr>
            <p:ph type="subTitle" idx="1"/>
          </p:nvPr>
        </p:nvSpPr>
        <p:spPr bwMode="auto">
          <a:xfrm>
            <a:off x="1117650" y="3062630"/>
            <a:ext cx="29184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pPr>
              <a:defRPr/>
            </a:pPr>
            <a:endParaRPr/>
          </a:p>
        </p:txBody>
      </p:sp>
      <p:sp>
        <p:nvSpPr>
          <p:cNvPr id="39" name="Google Shape;39;p5"/>
          <p:cNvSpPr txBox="1"/>
          <p:nvPr>
            <p:ph type="subTitle" idx="2"/>
          </p:nvPr>
        </p:nvSpPr>
        <p:spPr bwMode="auto">
          <a:xfrm>
            <a:off x="1117650" y="3440004"/>
            <a:ext cx="29184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40" name="Google Shape;40;p5"/>
          <p:cNvSpPr txBox="1"/>
          <p:nvPr>
            <p:ph type="subTitle" idx="3"/>
          </p:nvPr>
        </p:nvSpPr>
        <p:spPr bwMode="auto">
          <a:xfrm>
            <a:off x="5107950" y="3062621"/>
            <a:ext cx="29184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pPr>
              <a:defRPr/>
            </a:pPr>
            <a:endParaRPr/>
          </a:p>
        </p:txBody>
      </p:sp>
      <p:sp>
        <p:nvSpPr>
          <p:cNvPr id="41" name="Google Shape;41;p5"/>
          <p:cNvSpPr txBox="1"/>
          <p:nvPr>
            <p:ph type="subTitle" idx="4"/>
          </p:nvPr>
        </p:nvSpPr>
        <p:spPr bwMode="auto">
          <a:xfrm>
            <a:off x="5107950" y="3439999"/>
            <a:ext cx="29184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42" name="Google Shape;42;p5"/>
          <p:cNvSpPr txBox="1"/>
          <p:nvPr>
            <p:ph type="title"/>
          </p:nvPr>
        </p:nvSpPr>
        <p:spPr bwMode="auto">
          <a:xfrm>
            <a:off x="1094125" y="4334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ext 2" preserve="0" showMasterPhAnim="0" userDrawn="1">
  <p:cSld name="CUSTOM_4_1_1_1">
    <p:bg>
      <p:bgPr shadeToTitle="0">
        <a:noFill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1" name="Google Shape;401;p41"/>
          <p:cNvSpPr/>
          <p:nvPr>
            <p:ph type="pic" idx="2"/>
          </p:nvPr>
        </p:nvSpPr>
        <p:spPr bwMode="auto">
          <a:xfrm>
            <a:off x="-7975" y="0"/>
            <a:ext cx="5361900" cy="3598500"/>
          </a:xfrm>
          <a:prstGeom prst="rect">
            <a:avLst/>
          </a:prstGeom>
          <a:noFill/>
          <a:ln>
            <a:noFill/>
          </a:ln>
        </p:spPr>
      </p:sp>
      <p:sp>
        <p:nvSpPr>
          <p:cNvPr id="402" name="Google Shape;402;p41"/>
          <p:cNvSpPr txBox="1"/>
          <p:nvPr>
            <p:ph type="title"/>
          </p:nvPr>
        </p:nvSpPr>
        <p:spPr bwMode="auto">
          <a:xfrm>
            <a:off x="4466225" y="1936500"/>
            <a:ext cx="3478199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03" name="Google Shape;403;p41"/>
          <p:cNvSpPr txBox="1"/>
          <p:nvPr>
            <p:ph type="subTitle" idx="1"/>
          </p:nvPr>
        </p:nvSpPr>
        <p:spPr bwMode="auto">
          <a:xfrm>
            <a:off x="4466225" y="3044700"/>
            <a:ext cx="3478199" cy="1169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404" name="Google Shape;404;p41"/>
          <p:cNvSpPr/>
          <p:nvPr/>
        </p:nvSpPr>
        <p:spPr bwMode="auto">
          <a:xfrm>
            <a:off x="-1739434" y="3044697"/>
            <a:ext cx="3679200" cy="36792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05" name="Google Shape;405;p41"/>
          <p:cNvSpPr/>
          <p:nvPr/>
        </p:nvSpPr>
        <p:spPr bwMode="auto">
          <a:xfrm rot="10800000">
            <a:off x="7200116" y="-1534853"/>
            <a:ext cx="3679200" cy="36792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ext 3" preserve="0" showMasterPhAnim="0" userDrawn="1">
  <p:cSld name="CUSTOM_4_1_1_1_3">
    <p:bg>
      <p:bgPr shadeToTitle="0">
        <a:noFill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7" name="Google Shape;407;p42"/>
          <p:cNvSpPr/>
          <p:nvPr/>
        </p:nvSpPr>
        <p:spPr bwMode="auto">
          <a:xfrm rot="-5400000">
            <a:off x="8177603" y="-1151798"/>
            <a:ext cx="1948500" cy="1948500"/>
          </a:xfrm>
          <a:prstGeom prst="blockArc">
            <a:avLst>
              <a:gd name="adj1" fmla="val 10796618"/>
              <a:gd name="adj2" fmla="val 15882085"/>
              <a:gd name="adj3" fmla="val 7819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08" name="Google Shape;408;p42"/>
          <p:cNvSpPr/>
          <p:nvPr/>
        </p:nvSpPr>
        <p:spPr bwMode="auto">
          <a:xfrm rot="-900002">
            <a:off x="-1427327" y="3995524"/>
            <a:ext cx="2387761" cy="2387761"/>
          </a:xfrm>
          <a:prstGeom prst="blockArc">
            <a:avLst>
              <a:gd name="adj1" fmla="val 17683086"/>
              <a:gd name="adj2" fmla="val 837016"/>
              <a:gd name="adj3" fmla="val 920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09" name="Google Shape;409;p42"/>
          <p:cNvSpPr txBox="1"/>
          <p:nvPr>
            <p:ph type="title"/>
          </p:nvPr>
        </p:nvSpPr>
        <p:spPr bwMode="auto">
          <a:xfrm>
            <a:off x="938675" y="1236950"/>
            <a:ext cx="3613800" cy="12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10" name="Google Shape;410;p42"/>
          <p:cNvSpPr txBox="1"/>
          <p:nvPr>
            <p:ph type="subTitle" idx="1"/>
          </p:nvPr>
        </p:nvSpPr>
        <p:spPr bwMode="auto">
          <a:xfrm>
            <a:off x="938675" y="2535200"/>
            <a:ext cx="3613800" cy="12702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411" name="Google Shape;411;p42"/>
          <p:cNvSpPr/>
          <p:nvPr>
            <p:ph type="pic" idx="2"/>
          </p:nvPr>
        </p:nvSpPr>
        <p:spPr bwMode="auto">
          <a:xfrm>
            <a:off x="5173175" y="725700"/>
            <a:ext cx="3153300" cy="3692100"/>
          </a:xfrm>
          <a:prstGeom prst="round1Rect">
            <a:avLst>
              <a:gd name="adj" fmla="val 1666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ext 4" preserve="0" showMasterPhAnim="0" userDrawn="1">
  <p:cSld name="CUSTOM_4_1_1_1_3_1">
    <p:bg>
      <p:bgPr shadeToTitle="0">
        <a:noFill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3" name="Google Shape;413;p43"/>
          <p:cNvSpPr/>
          <p:nvPr/>
        </p:nvSpPr>
        <p:spPr bwMode="auto">
          <a:xfrm>
            <a:off x="7088575" y="-748225"/>
            <a:ext cx="2753100" cy="2753100"/>
          </a:xfrm>
          <a:prstGeom prst="donut">
            <a:avLst>
              <a:gd name="adj" fmla="val 1185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14" name="Google Shape;414;p43"/>
          <p:cNvSpPr/>
          <p:nvPr/>
        </p:nvSpPr>
        <p:spPr bwMode="auto">
          <a:xfrm rot="10800000">
            <a:off x="708000" y="399750"/>
            <a:ext cx="7728000" cy="4344000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15" name="Google Shape;415;p43"/>
          <p:cNvSpPr txBox="1"/>
          <p:nvPr>
            <p:ph type="title"/>
          </p:nvPr>
        </p:nvSpPr>
        <p:spPr bwMode="auto">
          <a:xfrm>
            <a:off x="1348250" y="1032450"/>
            <a:ext cx="3084900" cy="20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16" name="Google Shape;416;p43"/>
          <p:cNvSpPr txBox="1"/>
          <p:nvPr>
            <p:ph type="subTitle" idx="1"/>
          </p:nvPr>
        </p:nvSpPr>
        <p:spPr bwMode="auto">
          <a:xfrm>
            <a:off x="1348250" y="3064350"/>
            <a:ext cx="30849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17" name="Google Shape;417;p43"/>
          <p:cNvSpPr/>
          <p:nvPr>
            <p:ph type="pic" idx="2"/>
          </p:nvPr>
        </p:nvSpPr>
        <p:spPr bwMode="auto">
          <a:xfrm>
            <a:off x="5007000" y="400350"/>
            <a:ext cx="3429000" cy="4343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ext 5" preserve="0" showMasterPhAnim="0" userDrawn="1">
  <p:cSld name="CUSTOM_4_1_1_1_3_1_1">
    <p:bg>
      <p:bgPr shadeToTitle="0">
        <a:solidFill>
          <a:schemeClr val="accent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9" name="Google Shape;419;p44"/>
          <p:cNvSpPr/>
          <p:nvPr/>
        </p:nvSpPr>
        <p:spPr bwMode="auto">
          <a:xfrm>
            <a:off x="-886300" y="3163800"/>
            <a:ext cx="2753100" cy="2753100"/>
          </a:xfrm>
          <a:prstGeom prst="donut">
            <a:avLst>
              <a:gd name="adj" fmla="val 1185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20" name="Google Shape;420;p44"/>
          <p:cNvSpPr/>
          <p:nvPr>
            <p:ph type="pic" idx="2"/>
          </p:nvPr>
        </p:nvSpPr>
        <p:spPr bwMode="auto">
          <a:xfrm>
            <a:off x="708000" y="539400"/>
            <a:ext cx="7717500" cy="2624400"/>
          </a:xfrm>
          <a:prstGeom prst="rect">
            <a:avLst/>
          </a:prstGeom>
          <a:noFill/>
          <a:ln>
            <a:noFill/>
          </a:ln>
        </p:spPr>
      </p:sp>
      <p:sp>
        <p:nvSpPr>
          <p:cNvPr id="421" name="Google Shape;421;p44"/>
          <p:cNvSpPr txBox="1"/>
          <p:nvPr>
            <p:ph type="title"/>
          </p:nvPr>
        </p:nvSpPr>
        <p:spPr bwMode="auto">
          <a:xfrm>
            <a:off x="1140900" y="3330750"/>
            <a:ext cx="2614199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22" name="Google Shape;422;p44"/>
          <p:cNvSpPr txBox="1"/>
          <p:nvPr>
            <p:ph type="subTitle" idx="1"/>
          </p:nvPr>
        </p:nvSpPr>
        <p:spPr bwMode="auto">
          <a:xfrm>
            <a:off x="3959100" y="3469199"/>
            <a:ext cx="4044000" cy="8312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ext 6" preserve="0" showMasterPhAnim="0" userDrawn="1">
  <p:cSld name="CUSTOM_4_1_1_1_3_1_1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4" name="Google Shape;424;p45"/>
          <p:cNvSpPr txBox="1"/>
          <p:nvPr>
            <p:ph type="title"/>
          </p:nvPr>
        </p:nvSpPr>
        <p:spPr bwMode="auto">
          <a:xfrm>
            <a:off x="3951648" y="2002225"/>
            <a:ext cx="38532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25" name="Google Shape;425;p45"/>
          <p:cNvSpPr txBox="1"/>
          <p:nvPr>
            <p:ph type="subTitle" idx="1"/>
          </p:nvPr>
        </p:nvSpPr>
        <p:spPr bwMode="auto">
          <a:xfrm>
            <a:off x="3951648" y="3110425"/>
            <a:ext cx="3853200" cy="8312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26" name="Google Shape;426;p45"/>
          <p:cNvSpPr/>
          <p:nvPr/>
        </p:nvSpPr>
        <p:spPr bwMode="auto">
          <a:xfrm>
            <a:off x="-613300" y="3541800"/>
            <a:ext cx="2124600" cy="2124600"/>
          </a:xfrm>
          <a:prstGeom prst="donut">
            <a:avLst>
              <a:gd name="adj" fmla="val 10926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27" name="Google Shape;427;p45"/>
          <p:cNvSpPr/>
          <p:nvPr>
            <p:ph type="pic" idx="2"/>
          </p:nvPr>
        </p:nvSpPr>
        <p:spPr bwMode="auto">
          <a:xfrm>
            <a:off x="781050" y="539100"/>
            <a:ext cx="2990100" cy="4023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ext 7" preserve="0" showMasterPhAnim="0" userDrawn="1">
  <p:cSld name="CUSTOM_4_1_1_1_3_1_1_1_1_1">
    <p:bg>
      <p:bgPr shadeToTitle="0">
        <a:solidFill>
          <a:schemeClr val="accent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9" name="Google Shape;429;p46"/>
          <p:cNvSpPr/>
          <p:nvPr/>
        </p:nvSpPr>
        <p:spPr bwMode="auto">
          <a:xfrm>
            <a:off x="-1853725" y="-1667550"/>
            <a:ext cx="4994100" cy="4994100"/>
          </a:xfrm>
          <a:prstGeom prst="donut">
            <a:avLst>
              <a:gd name="adj" fmla="val 746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30" name="Google Shape;430;p46"/>
          <p:cNvSpPr txBox="1"/>
          <p:nvPr>
            <p:ph type="title"/>
          </p:nvPr>
        </p:nvSpPr>
        <p:spPr bwMode="auto">
          <a:xfrm>
            <a:off x="1184775" y="2218350"/>
            <a:ext cx="30396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31" name="Google Shape;431;p46"/>
          <p:cNvSpPr txBox="1"/>
          <p:nvPr>
            <p:ph type="subTitle" idx="1"/>
          </p:nvPr>
        </p:nvSpPr>
        <p:spPr bwMode="auto">
          <a:xfrm>
            <a:off x="1184775" y="3326550"/>
            <a:ext cx="30396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32" name="Google Shape;432;p46"/>
          <p:cNvSpPr/>
          <p:nvPr/>
        </p:nvSpPr>
        <p:spPr bwMode="auto">
          <a:xfrm>
            <a:off x="7520000" y="3701000"/>
            <a:ext cx="2124600" cy="2124600"/>
          </a:xfrm>
          <a:prstGeom prst="donut">
            <a:avLst>
              <a:gd name="adj" fmla="val 1092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33" name="Google Shape;433;p46"/>
          <p:cNvSpPr/>
          <p:nvPr>
            <p:ph type="pic" idx="2"/>
          </p:nvPr>
        </p:nvSpPr>
        <p:spPr bwMode="auto">
          <a:xfrm>
            <a:off x="3939825" y="298075"/>
            <a:ext cx="4928700" cy="3045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ig number 1" preserve="0" showMasterPhAnim="0" userDrawn="1">
  <p:cSld name="CUSTOM_10">
    <p:bg>
      <p:bgPr shadeToTitle="0">
        <a:solidFill>
          <a:schemeClr val="lt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5" name="Google Shape;435;p47"/>
          <p:cNvSpPr/>
          <p:nvPr/>
        </p:nvSpPr>
        <p:spPr bwMode="auto">
          <a:xfrm flipH="1">
            <a:off x="7012425" y="2817925"/>
            <a:ext cx="4036500" cy="40365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36" name="Google Shape;436;p47"/>
          <p:cNvSpPr/>
          <p:nvPr/>
        </p:nvSpPr>
        <p:spPr bwMode="auto">
          <a:xfrm flipH="1">
            <a:off x="1099350" y="745500"/>
            <a:ext cx="6945300" cy="2945700"/>
          </a:xfrm>
          <a:prstGeom prst="round1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37" name="Google Shape;437;p47"/>
          <p:cNvSpPr txBox="1"/>
          <p:nvPr>
            <p:ph type="title" hasCustomPrompt="1"/>
          </p:nvPr>
        </p:nvSpPr>
        <p:spPr bwMode="auto">
          <a:xfrm>
            <a:off x="2047875" y="1239075"/>
            <a:ext cx="5048399" cy="18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438" name="Google Shape;438;p47"/>
          <p:cNvSpPr txBox="1"/>
          <p:nvPr>
            <p:ph type="title" idx="2"/>
          </p:nvPr>
        </p:nvSpPr>
        <p:spPr bwMode="auto">
          <a:xfrm>
            <a:off x="1638300" y="3909150"/>
            <a:ext cx="5867399" cy="43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 1" preserve="0" showMasterPhAnim="0" userDrawn="1">
  <p:cSld name="CUSTOM_1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0" name="Google Shape;440;p48"/>
          <p:cNvSpPr/>
          <p:nvPr>
            <p:ph type="pic" idx="2"/>
          </p:nvPr>
        </p:nvSpPr>
        <p:spPr bwMode="auto">
          <a:xfrm>
            <a:off x="-9525" y="-9525"/>
            <a:ext cx="9153600" cy="5148900"/>
          </a:xfrm>
          <a:prstGeom prst="rect">
            <a:avLst/>
          </a:prstGeom>
          <a:noFill/>
          <a:ln>
            <a:noFill/>
          </a:ln>
        </p:spPr>
      </p:sp>
      <p:sp>
        <p:nvSpPr>
          <p:cNvPr id="441" name="Google Shape;441;p48"/>
          <p:cNvSpPr txBox="1"/>
          <p:nvPr>
            <p:ph type="title"/>
          </p:nvPr>
        </p:nvSpPr>
        <p:spPr bwMode="auto">
          <a:xfrm>
            <a:off x="713400" y="2941800"/>
            <a:ext cx="2372700" cy="16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Main point 1" preserve="0" showMasterPhAnim="0" userDrawn="1">
  <p:cSld name="CUSTOM_1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3" name="Google Shape;443;p49"/>
          <p:cNvSpPr/>
          <p:nvPr/>
        </p:nvSpPr>
        <p:spPr bwMode="auto">
          <a:xfrm>
            <a:off x="4131938" y="2768850"/>
            <a:ext cx="3974700" cy="3974700"/>
          </a:xfrm>
          <a:prstGeom prst="donut">
            <a:avLst>
              <a:gd name="adj" fmla="val 774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44" name="Google Shape;444;p49"/>
          <p:cNvSpPr/>
          <p:nvPr/>
        </p:nvSpPr>
        <p:spPr bwMode="auto">
          <a:xfrm>
            <a:off x="-9525" y="-9525"/>
            <a:ext cx="3571800" cy="5153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45" name="Google Shape;445;p49"/>
          <p:cNvSpPr txBox="1"/>
          <p:nvPr>
            <p:ph type="title"/>
          </p:nvPr>
        </p:nvSpPr>
        <p:spPr bwMode="auto">
          <a:xfrm>
            <a:off x="3121650" y="1101950"/>
            <a:ext cx="4642800" cy="261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446" name="Google Shape;446;p49"/>
          <p:cNvSpPr/>
          <p:nvPr/>
        </p:nvSpPr>
        <p:spPr bwMode="auto">
          <a:xfrm>
            <a:off x="7362174" y="-723525"/>
            <a:ext cx="2357699" cy="2357699"/>
          </a:xfrm>
          <a:prstGeom prst="donut">
            <a:avLst>
              <a:gd name="adj" fmla="val 1185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47" name="Google Shape;447;p49"/>
          <p:cNvSpPr/>
          <p:nvPr/>
        </p:nvSpPr>
        <p:spPr bwMode="auto">
          <a:xfrm>
            <a:off x="8676300" y="885450"/>
            <a:ext cx="3105000" cy="3067800"/>
          </a:xfrm>
          <a:prstGeom prst="round1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hanks" preserve="0" showMasterPhAnim="0" userDrawn="1">
  <p:cSld name="CUSTOM_3_2">
    <p:bg>
      <p:bgPr shadeToTitle="0">
        <a:solidFill>
          <a:schemeClr val="accent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9" name="Google Shape;449;p50"/>
          <p:cNvSpPr/>
          <p:nvPr/>
        </p:nvSpPr>
        <p:spPr bwMode="auto">
          <a:xfrm rot="7715608">
            <a:off x="-783378" y="-1062364"/>
            <a:ext cx="2387820" cy="2387820"/>
          </a:xfrm>
          <a:prstGeom prst="blockArc">
            <a:avLst>
              <a:gd name="adj1" fmla="val 11751713"/>
              <a:gd name="adj2" fmla="val 837016"/>
              <a:gd name="adj3" fmla="val 9209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50" name="Google Shape;450;p50"/>
          <p:cNvSpPr/>
          <p:nvPr/>
        </p:nvSpPr>
        <p:spPr bwMode="auto">
          <a:xfrm>
            <a:off x="7517550" y="3698650"/>
            <a:ext cx="3133200" cy="3133200"/>
          </a:xfrm>
          <a:prstGeom prst="donut">
            <a:avLst>
              <a:gd name="adj" fmla="val 872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51" name="Google Shape;451;p50"/>
          <p:cNvSpPr/>
          <p:nvPr/>
        </p:nvSpPr>
        <p:spPr bwMode="auto">
          <a:xfrm rot="10800000">
            <a:off x="708000" y="399750"/>
            <a:ext cx="7728000" cy="4344000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52" name="Google Shape;452;p50"/>
          <p:cNvSpPr txBox="1"/>
          <p:nvPr/>
        </p:nvSpPr>
        <p:spPr bwMode="auto">
          <a:xfrm>
            <a:off x="1087725" y="3566925"/>
            <a:ext cx="49596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300"/>
              </a:spcBef>
              <a:spcAft>
                <a:spcPts val="0"/>
              </a:spcAft>
              <a:buNone/>
              <a:defRPr/>
            </a:pP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</a:rPr>
              <a:t>CREDITS: This presentation template was created by </a:t>
            </a:r>
            <a:r>
              <a:rPr lang="en" sz="1000" b="1" u="sng">
                <a:solidFill>
                  <a:schemeClr val="accent1"/>
                </a:solidFill>
                <a:latin typeface="Montserrat"/>
                <a:ea typeface="Montserrat"/>
                <a:cs typeface="Montserrat"/>
                <a:hlinkClick r:id="rId2" tooltip="http://bit.ly/2Tynxth"/>
              </a:rPr>
              <a:t>Slidesgo</a:t>
            </a: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</a:rPr>
              <a:t>, </a:t>
            </a: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</a:rPr>
              <a:t>and includes</a:t>
            </a: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</a:rPr>
              <a:t> icons by </a:t>
            </a:r>
            <a:r>
              <a:rPr lang="en" sz="1000" b="1" u="sng">
                <a:solidFill>
                  <a:schemeClr val="accent1"/>
                </a:solidFill>
                <a:latin typeface="Montserrat"/>
                <a:ea typeface="Montserrat"/>
                <a:cs typeface="Montserrat"/>
                <a:hlinkClick r:id="rId3" tooltip="http://bit.ly/2TyoMsr"/>
              </a:rPr>
              <a:t>Flaticon</a:t>
            </a: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</a:rPr>
              <a:t>, and infographics &amp; images by </a:t>
            </a:r>
            <a:r>
              <a:rPr lang="en" sz="1000" b="1" u="sng">
                <a:solidFill>
                  <a:schemeClr val="accent1"/>
                </a:solidFill>
                <a:latin typeface="Montserrat"/>
                <a:ea typeface="Montserrat"/>
                <a:cs typeface="Montserrat"/>
                <a:hlinkClick r:id="rId4" tooltip="http://bit.ly/2TtBDfr"/>
              </a:rPr>
              <a:t>Freepik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453" name="Google Shape;453;p50"/>
          <p:cNvSpPr txBox="1"/>
          <p:nvPr/>
        </p:nvSpPr>
        <p:spPr bwMode="auto">
          <a:xfrm>
            <a:off x="1094125" y="1417550"/>
            <a:ext cx="4959600" cy="11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800" b="1">
              <a:solidFill>
                <a:srgbClr val="27316F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454" name="Google Shape;454;p50"/>
          <p:cNvSpPr txBox="1"/>
          <p:nvPr>
            <p:ph type="title"/>
          </p:nvPr>
        </p:nvSpPr>
        <p:spPr bwMode="auto">
          <a:xfrm>
            <a:off x="1094125" y="558925"/>
            <a:ext cx="68301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accen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55" name="Google Shape;455;p50"/>
          <p:cNvSpPr txBox="1"/>
          <p:nvPr>
            <p:ph type="subTitle" idx="1"/>
          </p:nvPr>
        </p:nvSpPr>
        <p:spPr bwMode="auto">
          <a:xfrm>
            <a:off x="1094125" y="1618900"/>
            <a:ext cx="6429899" cy="14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456" name="Google Shape;456;p50"/>
          <p:cNvSpPr/>
          <p:nvPr/>
        </p:nvSpPr>
        <p:spPr bwMode="auto">
          <a:xfrm rot="-3224087" flipH="1">
            <a:off x="7590735" y="764028"/>
            <a:ext cx="1705595" cy="1705595"/>
          </a:xfrm>
          <a:prstGeom prst="blockArc">
            <a:avLst>
              <a:gd name="adj1" fmla="val 13003178"/>
              <a:gd name="adj2" fmla="val 2121832"/>
              <a:gd name="adj3" fmla="val 2502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 bwMode="auto"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5" name="Google Shape;45;p6"/>
          <p:cNvSpPr txBox="1"/>
          <p:nvPr/>
        </p:nvSpPr>
        <p:spPr bwMode="auto">
          <a:xfrm>
            <a:off x="1094125" y="541475"/>
            <a:ext cx="6825899" cy="750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46" name="Google Shape;46;p6"/>
          <p:cNvSpPr/>
          <p:nvPr/>
        </p:nvSpPr>
        <p:spPr bwMode="auto">
          <a:xfrm>
            <a:off x="8301363" y="4271528"/>
            <a:ext cx="1705500" cy="1705500"/>
          </a:xfrm>
          <a:prstGeom prst="blockArc">
            <a:avLst>
              <a:gd name="adj1" fmla="val 10676778"/>
              <a:gd name="adj2" fmla="val 16322302"/>
              <a:gd name="adj3" fmla="val 11982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7" name="Google Shape;47;p6"/>
          <p:cNvSpPr txBox="1"/>
          <p:nvPr>
            <p:ph type="title"/>
          </p:nvPr>
        </p:nvSpPr>
        <p:spPr bwMode="auto">
          <a:xfrm>
            <a:off x="1094125" y="4334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ackground" preserve="0" showMasterPhAnim="0" userDrawn="1">
  <p:cSld name="CUSTOM_4_1_1_1_1_2">
    <p:bg>
      <p:bgPr shadeToTitle="0">
        <a:solidFill>
          <a:schemeClr val="accent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e column text" preserve="0" showMasterPhAnim="0" userDrawn="1">
  <p:cSld name="ONE_COLUMN_TEXT">
    <p:bg>
      <p:bgPr shadeToTitle="0">
        <a:solidFill>
          <a:schemeClr val="accent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 bwMode="auto">
          <a:xfrm rot="10800000">
            <a:off x="708000" y="399750"/>
            <a:ext cx="7728000" cy="4344000"/>
          </a:xfrm>
          <a:prstGeom prst="round1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0" name="Google Shape;50;p7"/>
          <p:cNvSpPr txBox="1"/>
          <p:nvPr>
            <p:ph type="title"/>
          </p:nvPr>
        </p:nvSpPr>
        <p:spPr bwMode="auto">
          <a:xfrm>
            <a:off x="2152050" y="1196700"/>
            <a:ext cx="48399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1" name="Google Shape;51;p7"/>
          <p:cNvSpPr txBox="1"/>
          <p:nvPr>
            <p:ph type="subTitle" idx="1"/>
          </p:nvPr>
        </p:nvSpPr>
        <p:spPr bwMode="auto">
          <a:xfrm>
            <a:off x="2152050" y="1843200"/>
            <a:ext cx="4839900" cy="21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2" name="Google Shape;52;p7"/>
          <p:cNvSpPr/>
          <p:nvPr/>
        </p:nvSpPr>
        <p:spPr bwMode="auto">
          <a:xfrm>
            <a:off x="-503925" y="-748725"/>
            <a:ext cx="1996800" cy="1996800"/>
          </a:xfrm>
          <a:prstGeom prst="donut">
            <a:avLst>
              <a:gd name="adj" fmla="val 1381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Main point" preserve="0" showMasterPhAnim="0" userDrawn="1">
  <p:cSld name="MAIN_POINT">
    <p:bg>
      <p:bgPr shadeToTitle="0">
        <a:solidFill>
          <a:schemeClr val="accent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/>
          <p:nvPr/>
        </p:nvSpPr>
        <p:spPr bwMode="auto">
          <a:xfrm rot="10800000">
            <a:off x="708000" y="399750"/>
            <a:ext cx="7728000" cy="4344000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5" name="Google Shape;55;p8"/>
          <p:cNvSpPr/>
          <p:nvPr/>
        </p:nvSpPr>
        <p:spPr bwMode="auto">
          <a:xfrm rot="8605101">
            <a:off x="6426768" y="-465210"/>
            <a:ext cx="1705462" cy="1705462"/>
          </a:xfrm>
          <a:prstGeom prst="blockArc">
            <a:avLst>
              <a:gd name="adj1" fmla="val 13003178"/>
              <a:gd name="adj2" fmla="val 2121832"/>
              <a:gd name="adj3" fmla="val 2502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6" name="Google Shape;56;p8"/>
          <p:cNvSpPr txBox="1"/>
          <p:nvPr>
            <p:ph type="title"/>
          </p:nvPr>
        </p:nvSpPr>
        <p:spPr bwMode="auto">
          <a:xfrm>
            <a:off x="1167450" y="1168250"/>
            <a:ext cx="6809100" cy="261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57" name="Google Shape;57;p8"/>
          <p:cNvSpPr/>
          <p:nvPr/>
        </p:nvSpPr>
        <p:spPr bwMode="auto">
          <a:xfrm rot="-899996">
            <a:off x="-1303250" y="3960928"/>
            <a:ext cx="2504850" cy="2504850"/>
          </a:xfrm>
          <a:prstGeom prst="blockArc">
            <a:avLst>
              <a:gd name="adj1" fmla="val 17160890"/>
              <a:gd name="adj2" fmla="val 722519"/>
              <a:gd name="adj3" fmla="val 72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title and description" preserve="0" showMasterPhAnim="0" userDrawn="1">
  <p:cSld name="SECTION_TITLE_AND_DESCRI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60" name="Google Shape;60;p9"/>
          <p:cNvSpPr txBox="1"/>
          <p:nvPr/>
        </p:nvSpPr>
        <p:spPr bwMode="auto"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/>
            </a:fld>
            <a:endParaRPr sz="1000">
              <a:solidFill>
                <a:schemeClr val="dk2"/>
              </a:solidFill>
            </a:endParaRPr>
          </a:p>
        </p:txBody>
      </p:sp>
      <p:sp>
        <p:nvSpPr>
          <p:cNvPr id="61" name="Google Shape;61;p9"/>
          <p:cNvSpPr/>
          <p:nvPr/>
        </p:nvSpPr>
        <p:spPr bwMode="auto">
          <a:xfrm rot="-900093">
            <a:off x="3798381" y="4368678"/>
            <a:ext cx="1783690" cy="1783980"/>
          </a:xfrm>
          <a:prstGeom prst="blockArc">
            <a:avLst>
              <a:gd name="adj1" fmla="val 12085351"/>
              <a:gd name="adj2" fmla="val 16819483"/>
              <a:gd name="adj3" fmla="val 1755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2" name="Google Shape;62;p9"/>
          <p:cNvSpPr/>
          <p:nvPr/>
        </p:nvSpPr>
        <p:spPr bwMode="auto">
          <a:xfrm>
            <a:off x="4572000" y="-73925"/>
            <a:ext cx="4572000" cy="530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3" name="Google Shape;63;p9"/>
          <p:cNvSpPr txBox="1"/>
          <p:nvPr/>
        </p:nvSpPr>
        <p:spPr bwMode="auto">
          <a:xfrm>
            <a:off x="5298300" y="2567075"/>
            <a:ext cx="31194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 b="1">
              <a:solidFill>
                <a:srgbClr val="27316F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64" name="Google Shape;64;p9"/>
          <p:cNvSpPr txBox="1"/>
          <p:nvPr/>
        </p:nvSpPr>
        <p:spPr bwMode="auto">
          <a:xfrm>
            <a:off x="5298300" y="4049375"/>
            <a:ext cx="3119400" cy="123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65" name="Google Shape;65;p9"/>
          <p:cNvSpPr txBox="1"/>
          <p:nvPr/>
        </p:nvSpPr>
        <p:spPr bwMode="auto">
          <a:xfrm>
            <a:off x="5208725" y="4049375"/>
            <a:ext cx="3119400" cy="123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rgbClr val="FFFFFF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66" name="Google Shape;66;p9"/>
          <p:cNvSpPr txBox="1"/>
          <p:nvPr/>
        </p:nvSpPr>
        <p:spPr bwMode="auto">
          <a:xfrm>
            <a:off x="5387850" y="3299075"/>
            <a:ext cx="3119400" cy="750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67" name="Google Shape;67;p9"/>
          <p:cNvSpPr txBox="1"/>
          <p:nvPr>
            <p:ph type="subTitle" idx="1"/>
          </p:nvPr>
        </p:nvSpPr>
        <p:spPr bwMode="auto">
          <a:xfrm>
            <a:off x="5021275" y="810000"/>
            <a:ext cx="3549600" cy="385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8" name="Google Shape;68;p9"/>
          <p:cNvSpPr txBox="1"/>
          <p:nvPr>
            <p:ph type="title"/>
          </p:nvPr>
        </p:nvSpPr>
        <p:spPr bwMode="auto">
          <a:xfrm>
            <a:off x="602400" y="862850"/>
            <a:ext cx="3549600" cy="3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userDrawn="1">
  <p:cSld name="CAPTION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 bwMode="auto">
          <a:xfrm>
            <a:off x="4129500" y="3785149"/>
            <a:ext cx="4301400" cy="69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44.xml"/><Relationship Id="rId45" Type="http://schemas.openxmlformats.org/officeDocument/2006/relationships/slideLayout" Target="../slideLayouts/slideLayout45.xml"/><Relationship Id="rId46" Type="http://schemas.openxmlformats.org/officeDocument/2006/relationships/slideLayout" Target="../slideLayouts/slideLayout46.xml"/><Relationship Id="rId47" Type="http://schemas.openxmlformats.org/officeDocument/2006/relationships/slideLayout" Target="../slideLayouts/slideLayout47.xml"/><Relationship Id="rId48" Type="http://schemas.openxmlformats.org/officeDocument/2006/relationships/slideLayout" Target="../slideLayouts/slideLayout48.xml"/><Relationship Id="rId49" Type="http://schemas.openxmlformats.org/officeDocument/2006/relationships/slideLayout" Target="../slideLayouts/slideLayout49.xml"/><Relationship Id="rId50" Type="http://schemas.openxmlformats.org/officeDocument/2006/relationships/slideLayout" Target="../slideLayouts/slideLayout50.xml"/><Relationship Id="rId5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light-2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>
                <a:solidFill>
                  <a:schemeClr val="lt1"/>
                </a:solidFill>
                <a:latin typeface="Montserrat"/>
                <a:ea typeface="Montserrat"/>
                <a:cs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"/>
          <p:cNvSpPr txBox="1"/>
          <p:nvPr>
            <p:ph type="body" idx="1"/>
          </p:nvPr>
        </p:nvSpPr>
        <p:spPr bwMode="auto"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Livine Meeting XL by Slidesgo">
  <a:themeElements>
    <a:clrScheme name="Simple Light">
      <a:dk1>
        <a:srgbClr val="FFFFFF"/>
      </a:dk1>
      <a:lt1>
        <a:srgbClr val="FFFFFF"/>
      </a:lt1>
      <a:dk2>
        <a:srgbClr val="595959"/>
      </a:dk2>
      <a:lt2>
        <a:srgbClr val="EEEEEE"/>
      </a:lt2>
      <a:accent1>
        <a:srgbClr val="27316F"/>
      </a:accent1>
      <a:accent2>
        <a:srgbClr val="75C4C0"/>
      </a:accent2>
      <a:accent3>
        <a:srgbClr val="FFC800"/>
      </a:accent3>
      <a:accent4>
        <a:srgbClr val="FFFFFF"/>
      </a:accent4>
      <a:accent5>
        <a:srgbClr val="C2C2C2"/>
      </a:accent5>
      <a:accent6>
        <a:srgbClr val="F2F2F2"/>
      </a:accent6>
      <a:hlink>
        <a:srgbClr val="27316F"/>
      </a:hlink>
      <a:folHlink>
        <a:srgbClr val="0097A7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ONLYOFFICE/7.3.3.50</Application>
  <PresentationFormat>On-screen Show (4:3)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/>
</cp:coreProperties>
</file>