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sldIdLst>
    <p:sldId id="256" r:id="rId3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6"/>
          <a:sy n="0" d="2"/>
        </p:scale>
        <p:origin x="56813584" y="0"/>
      </p:cViewPr>
      <p:guideLst>
        <p:guide pos="2880"/>
        <p:guide pos="162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type="title" userDrawn="1">
  <p:cSld name="TITLE">
    <p:bg>
      <p:bgPr shadeToTitle="0">
        <a:solidFill>
          <a:schemeClr val="dk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 bwMode="auto">
          <a:xfrm>
            <a:off x="4267200" y="1529250"/>
            <a:ext cx="4505400" cy="208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/>
          <p:nvPr>
            <p:ph type="pic" idx="2"/>
          </p:nvPr>
        </p:nvSpPr>
        <p:spPr bwMode="auto">
          <a:xfrm>
            <a:off x="-19125" y="150"/>
            <a:ext cx="36561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ubtitle" preserve="0" showMasterPhAnim="0" userDrawn="1">
  <p:cSld name="TITLE_1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subTitle" idx="1"/>
          </p:nvPr>
        </p:nvSpPr>
        <p:spPr bwMode="auto">
          <a:xfrm>
            <a:off x="6199925" y="3926050"/>
            <a:ext cx="2429699" cy="6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700"/>
              <a:buFont typeface="Poppins Light"/>
              <a:buNone/>
              <a:defRPr sz="1700">
                <a:latin typeface="Poppins Light"/>
                <a:ea typeface="Poppins Light"/>
                <a:cs typeface="Poppins Light"/>
              </a:defRPr>
            </a:lvl1pPr>
            <a:lvl2pPr lvl="1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3"/>
          <p:cNvSpPr/>
          <p:nvPr/>
        </p:nvSpPr>
        <p:spPr bwMode="auto">
          <a:xfrm>
            <a:off x="0" y="0"/>
            <a:ext cx="5471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 bwMode="auto">
          <a:xfrm>
            <a:off x="514350" y="514350"/>
            <a:ext cx="4486200" cy="13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oppins Medium"/>
              <a:buNone/>
              <a:defRPr sz="45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TITLE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body" idx="1"/>
          </p:nvPr>
        </p:nvSpPr>
        <p:spPr bwMode="auto">
          <a:xfrm>
            <a:off x="514300" y="3936475"/>
            <a:ext cx="81153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algn="r">
              <a:spcBef>
                <a:spcPts val="0"/>
              </a:spcBef>
              <a:spcAft>
                <a:spcPts val="0"/>
              </a:spcAft>
              <a:buSzPts val="1700"/>
              <a:buFont typeface="Poppins Light"/>
              <a:buChar char="●"/>
              <a:defRPr sz="1700">
                <a:latin typeface="Poppins Light"/>
                <a:ea typeface="Poppins Light"/>
                <a:cs typeface="Poppins Light"/>
              </a:defRPr>
            </a:lvl1pPr>
            <a:lvl2pPr marL="914400" lvl="1" indent="-33655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○"/>
              <a:defRPr sz="1700">
                <a:latin typeface="Poppins Light"/>
                <a:ea typeface="Poppins Light"/>
                <a:cs typeface="Poppins Light"/>
              </a:defRPr>
            </a:lvl2pPr>
            <a:lvl3pPr marL="1371600" lvl="2" indent="-33655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■"/>
              <a:defRPr sz="1700">
                <a:latin typeface="Poppins Light"/>
                <a:ea typeface="Poppins Light"/>
                <a:cs typeface="Poppins Light"/>
              </a:defRPr>
            </a:lvl3pPr>
            <a:lvl4pPr marL="1828800" lvl="3" indent="-33655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●"/>
              <a:defRPr sz="1700">
                <a:latin typeface="Poppins Light"/>
                <a:ea typeface="Poppins Light"/>
                <a:cs typeface="Poppins Light"/>
              </a:defRPr>
            </a:lvl4pPr>
            <a:lvl5pPr marL="2286000" lvl="4" indent="-33655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○"/>
              <a:defRPr sz="1700">
                <a:latin typeface="Poppins Light"/>
                <a:ea typeface="Poppins Light"/>
                <a:cs typeface="Poppins Light"/>
              </a:defRPr>
            </a:lvl5pPr>
            <a:lvl6pPr marL="2743200" lvl="5" indent="-33655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■"/>
              <a:defRPr sz="1700">
                <a:latin typeface="Poppins Light"/>
                <a:ea typeface="Poppins Light"/>
                <a:cs typeface="Poppins Light"/>
              </a:defRPr>
            </a:lvl6pPr>
            <a:lvl7pPr marL="3200400" lvl="6" indent="-33655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●"/>
              <a:defRPr sz="1700">
                <a:latin typeface="Poppins Light"/>
                <a:ea typeface="Poppins Light"/>
                <a:cs typeface="Poppins Light"/>
              </a:defRPr>
            </a:lvl7pPr>
            <a:lvl8pPr marL="3657600" lvl="7" indent="-33655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○"/>
              <a:defRPr sz="1700">
                <a:latin typeface="Poppins Light"/>
                <a:ea typeface="Poppins Light"/>
                <a:cs typeface="Poppins Light"/>
              </a:defRPr>
            </a:lvl8pPr>
            <a:lvl9pPr marL="4114800" lvl="8" indent="-336550" algn="r">
              <a:spcBef>
                <a:spcPts val="800"/>
              </a:spcBef>
              <a:spcAft>
                <a:spcPts val="800"/>
              </a:spcAft>
              <a:buSzPts val="1700"/>
              <a:buFont typeface="Poppins Light"/>
              <a:buChar char="■"/>
              <a:defRPr sz="1700"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4"/>
          <p:cNvSpPr txBox="1"/>
          <p:nvPr>
            <p:ph type="sldNum" idx="12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cxnSp>
        <p:nvCxnSpPr>
          <p:cNvPr id="19" name="Google Shape;19;p4"/>
          <p:cNvCxnSpPr>
            <a:cxnSpLocks/>
          </p:cNvCxnSpPr>
          <p:nvPr/>
        </p:nvCxnSpPr>
        <p:spPr bwMode="auto">
          <a:xfrm>
            <a:off x="514350" y="3737036"/>
            <a:ext cx="81153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4"/>
          <p:cNvSpPr txBox="1"/>
          <p:nvPr>
            <p:ph type="title"/>
          </p:nvPr>
        </p:nvSpPr>
        <p:spPr bwMode="auto">
          <a:xfrm>
            <a:off x="533400" y="2108675"/>
            <a:ext cx="5791200" cy="142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oppins Medium"/>
              <a:buNone/>
              <a:defRPr sz="40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sldNum" idx="12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 bwMode="auto">
          <a:xfrm>
            <a:off x="514350" y="519125"/>
            <a:ext cx="6877200" cy="111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oppins Medium"/>
              <a:buNone/>
              <a:defRPr sz="40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5"/>
          <p:cNvSpPr txBox="1"/>
          <p:nvPr>
            <p:ph type="body" idx="1"/>
          </p:nvPr>
        </p:nvSpPr>
        <p:spPr bwMode="auto">
          <a:xfrm>
            <a:off x="514350" y="2690825"/>
            <a:ext cx="68772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1pPr>
            <a:lvl2pPr marL="914400" lvl="1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2pPr>
            <a:lvl3pPr marL="1371600" lvl="2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3pPr>
            <a:lvl4pPr marL="1828800" lvl="3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4pPr>
            <a:lvl5pPr marL="2286000" lvl="4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5pPr>
            <a:lvl6pPr marL="2743200" lvl="5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6pPr>
            <a:lvl7pPr marL="3200400" lvl="6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7pPr>
            <a:lvl8pPr marL="3657600" lvl="7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8pPr>
            <a:lvl9pPr marL="4114800" lvl="8" indent="-32385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25" name="Google Shape;25;p5"/>
          <p:cNvCxnSpPr>
            <a:cxnSpLocks/>
          </p:cNvCxnSpPr>
          <p:nvPr/>
        </p:nvCxnSpPr>
        <p:spPr bwMode="auto">
          <a:xfrm>
            <a:off x="514350" y="2538434"/>
            <a:ext cx="68580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2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 bwMode="auto">
          <a:xfrm>
            <a:off x="514350" y="519125"/>
            <a:ext cx="6877200" cy="111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oppins Medium"/>
              <a:buNone/>
              <a:defRPr sz="40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6"/>
          <p:cNvSpPr txBox="1"/>
          <p:nvPr>
            <p:ph type="body" idx="1"/>
          </p:nvPr>
        </p:nvSpPr>
        <p:spPr bwMode="auto">
          <a:xfrm>
            <a:off x="514350" y="2690825"/>
            <a:ext cx="32244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1pPr>
            <a:lvl2pPr marL="914400" lvl="1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2pPr>
            <a:lvl3pPr marL="1371600" lvl="2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3pPr>
            <a:lvl4pPr marL="1828800" lvl="3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4pPr>
            <a:lvl5pPr marL="2286000" lvl="4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5pPr>
            <a:lvl6pPr marL="2743200" lvl="5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6pPr>
            <a:lvl7pPr marL="3200400" lvl="6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7pPr>
            <a:lvl8pPr marL="3657600" lvl="7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8pPr>
            <a:lvl9pPr marL="4114800" lvl="8" indent="-32385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6"/>
          <p:cNvSpPr txBox="1"/>
          <p:nvPr>
            <p:ph type="body" idx="2"/>
          </p:nvPr>
        </p:nvSpPr>
        <p:spPr bwMode="auto">
          <a:xfrm>
            <a:off x="4191226" y="2690825"/>
            <a:ext cx="32244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1pPr>
            <a:lvl2pPr marL="914400" lvl="1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2pPr>
            <a:lvl3pPr marL="1371600" lvl="2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3pPr>
            <a:lvl4pPr marL="1828800" lvl="3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4pPr>
            <a:lvl5pPr marL="2286000" lvl="4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5pPr>
            <a:lvl6pPr marL="2743200" lvl="5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6pPr>
            <a:lvl7pPr marL="3200400" lvl="6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7pPr>
            <a:lvl8pPr marL="3657600" lvl="7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8pPr>
            <a:lvl9pPr marL="4114800" lvl="8" indent="-32385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30" name="Google Shape;30;p6"/>
          <p:cNvCxnSpPr>
            <a:cxnSpLocks/>
          </p:cNvCxnSpPr>
          <p:nvPr/>
        </p:nvCxnSpPr>
        <p:spPr bwMode="auto">
          <a:xfrm>
            <a:off x="514350" y="2538434"/>
            <a:ext cx="32004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6"/>
          <p:cNvCxnSpPr>
            <a:cxnSpLocks/>
          </p:cNvCxnSpPr>
          <p:nvPr/>
        </p:nvCxnSpPr>
        <p:spPr bwMode="auto">
          <a:xfrm>
            <a:off x="4191225" y="2538434"/>
            <a:ext cx="32004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3 columns" preserve="0" showMasterPhAnim="0" userDrawn="1">
  <p:cSld name="TITLE_AND_TWO_COLUMNS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body" idx="1"/>
          </p:nvPr>
        </p:nvSpPr>
        <p:spPr bwMode="auto">
          <a:xfrm>
            <a:off x="514350" y="2696975"/>
            <a:ext cx="20289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1pPr>
            <a:lvl2pPr marL="914400" lvl="1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2pPr>
            <a:lvl3pPr marL="1371600" lvl="2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3pPr>
            <a:lvl4pPr marL="1828800" lvl="3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4pPr>
            <a:lvl5pPr marL="2286000" lvl="4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5pPr>
            <a:lvl6pPr marL="2743200" lvl="5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6pPr>
            <a:lvl7pPr marL="3200400" lvl="6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7pPr>
            <a:lvl8pPr marL="3657600" lvl="7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8pPr>
            <a:lvl9pPr marL="4114800" lvl="8" indent="-32385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7"/>
          <p:cNvSpPr txBox="1"/>
          <p:nvPr>
            <p:ph type="body" idx="2"/>
          </p:nvPr>
        </p:nvSpPr>
        <p:spPr bwMode="auto">
          <a:xfrm>
            <a:off x="2950624" y="2696975"/>
            <a:ext cx="20289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1pPr>
            <a:lvl2pPr marL="914400" lvl="1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2pPr>
            <a:lvl3pPr marL="1371600" lvl="2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3pPr>
            <a:lvl4pPr marL="1828800" lvl="3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4pPr>
            <a:lvl5pPr marL="2286000" lvl="4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5pPr>
            <a:lvl6pPr marL="2743200" lvl="5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6pPr>
            <a:lvl7pPr marL="3200400" lvl="6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7pPr>
            <a:lvl8pPr marL="3657600" lvl="7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8pPr>
            <a:lvl9pPr marL="4114800" lvl="8" indent="-32385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7"/>
          <p:cNvSpPr txBox="1"/>
          <p:nvPr>
            <p:ph type="body" idx="3"/>
          </p:nvPr>
        </p:nvSpPr>
        <p:spPr bwMode="auto">
          <a:xfrm>
            <a:off x="5386899" y="2696975"/>
            <a:ext cx="20289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1pPr>
            <a:lvl2pPr marL="914400" lvl="1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2pPr>
            <a:lvl3pPr marL="1371600" lvl="2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3pPr>
            <a:lvl4pPr marL="1828800" lvl="3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4pPr>
            <a:lvl5pPr marL="2286000" lvl="4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5pPr>
            <a:lvl6pPr marL="2743200" lvl="5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6pPr>
            <a:lvl7pPr marL="3200400" lvl="6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7pPr>
            <a:lvl8pPr marL="3657600" lvl="7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8pPr>
            <a:lvl9pPr marL="4114800" lvl="8" indent="-32385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 bwMode="auto">
          <a:xfrm>
            <a:off x="514350" y="519125"/>
            <a:ext cx="6877200" cy="111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oppins Medium"/>
              <a:buNone/>
              <a:defRPr sz="40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37" name="Google Shape;37;p7"/>
          <p:cNvCxnSpPr>
            <a:cxnSpLocks/>
          </p:cNvCxnSpPr>
          <p:nvPr/>
        </p:nvCxnSpPr>
        <p:spPr bwMode="auto">
          <a:xfrm>
            <a:off x="514350" y="2538434"/>
            <a:ext cx="20289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7"/>
          <p:cNvCxnSpPr>
            <a:cxnSpLocks/>
          </p:cNvCxnSpPr>
          <p:nvPr/>
        </p:nvCxnSpPr>
        <p:spPr bwMode="auto">
          <a:xfrm>
            <a:off x="2950632" y="2538434"/>
            <a:ext cx="20289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39;p7"/>
          <p:cNvCxnSpPr>
            <a:cxnSpLocks/>
          </p:cNvCxnSpPr>
          <p:nvPr/>
        </p:nvCxnSpPr>
        <p:spPr bwMode="auto">
          <a:xfrm>
            <a:off x="5386914" y="2538434"/>
            <a:ext cx="20289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bg>
      <p:bgPr shadeToTitle="0">
        <a:solidFill>
          <a:schemeClr val="dk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 bwMode="auto">
          <a:xfrm>
            <a:off x="1418250" y="2002425"/>
            <a:ext cx="6307500" cy="115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oppins Medium"/>
              <a:buNone/>
              <a:defRPr sz="45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8"/>
          <p:cNvSpPr txBox="1"/>
          <p:nvPr>
            <p:ph type="sldNum" idx="12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body" idx="1"/>
          </p:nvPr>
        </p:nvSpPr>
        <p:spPr bwMode="auto">
          <a:xfrm>
            <a:off x="855300" y="4406300"/>
            <a:ext cx="7433399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800"/>
              </a:spcAft>
              <a:buSzPts val="1800"/>
              <a:buFont typeface="Poppins Light"/>
              <a:buNone/>
              <a:defRPr sz="1800">
                <a:latin typeface="Poppins Light"/>
                <a:ea typeface="Poppins Light"/>
                <a:cs typeface="Poppins 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5" name="Google Shape;45;p9"/>
          <p:cNvSpPr txBox="1"/>
          <p:nvPr>
            <p:ph type="sldNum" idx="12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sldNum" idx="12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855300" y="836000"/>
            <a:ext cx="7433399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 Medium"/>
              <a:buNone/>
              <a:defRPr sz="3500">
                <a:solidFill>
                  <a:schemeClr val="dk2"/>
                </a:solidFill>
                <a:latin typeface="Poppins Medium"/>
                <a:ea typeface="Poppins Medium"/>
                <a:cs typeface="Poppins Medium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855300" y="1506347"/>
            <a:ext cx="7433399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●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1pPr>
            <a:lvl2pPr marL="914400" lvl="1" indent="-33655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○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2pPr>
            <a:lvl3pPr marL="1371600" lvl="2" indent="-33655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■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3pPr>
            <a:lvl4pPr marL="1828800" lvl="3" indent="-33655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●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4pPr>
            <a:lvl5pPr marL="2286000" lvl="4" indent="-33655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○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5pPr>
            <a:lvl6pPr marL="2743200" lvl="5" indent="-33655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■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6pPr>
            <a:lvl7pPr marL="3200400" lvl="6" indent="-33655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●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7pPr>
            <a:lvl8pPr marL="3657600" lvl="7" indent="-33655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○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8pPr>
            <a:lvl9pPr marL="4114800" lvl="8" indent="-336550">
              <a:lnSpc>
                <a:spcPct val="114999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700"/>
              <a:buFont typeface="Poppins Light"/>
              <a:buChar char="■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/>
          <p:nvPr>
            <p:ph type="sldNum" idx="12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/>
          <p:nvPr/>
        </p:nvSpPr>
        <p:spPr bwMode="auto">
          <a:xfrm flipH="0" flipV="0">
            <a:off x="0" y="0"/>
            <a:ext cx="9144000" cy="13557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4" tIns="45724" rIns="45724" bIns="457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range and White Simple and Basic Resume Simple and Basic Creative Presentation">
  <a:themeElements>
    <a:clrScheme name="Custom 347">
      <a:dk1>
        <a:srgbClr val="000000"/>
      </a:dk1>
      <a:lt1>
        <a:srgbClr val="FFFFFF"/>
      </a:lt1>
      <a:dk2>
        <a:srgbClr val="E4793C"/>
      </a:dk2>
      <a:lt2>
        <a:srgbClr val="CCCCCC"/>
      </a:lt2>
      <a:accent1>
        <a:srgbClr val="C85103"/>
      </a:accent1>
      <a:accent2>
        <a:srgbClr val="E4A63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4793C"/>
      </a:hlink>
      <a:folHlink>
        <a:srgbClr val="6611CC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ONLYOFFICE/7.3.3.50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