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الدلافين: التاريخ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هو نوع من الأسماك النادرة.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توجد في المحيط الهادئ الشرقي والمحيط الأطلسي.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يمتلك مجموعة من الخصائص الحيوية الفريدة.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بدأت الأبحاث عن الدلافين في القرن التاسع عشر.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وطنه الأصلي هو بحر المتوسط.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تم سحبه من التجارة العالمية لإجمالي الحصيلة.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الدلافين: الأنواع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الدلافين الاصلي: التنين الأسود و الأبيض.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الأنواع المتعددة من الدلافين الإصطناعية.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الدلافين المختلطة.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الدلافين البرية.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الدلافين الأحمر و الأصفر.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الدلافين الجديدة التي تمثل التنوع البيولوجي.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الدلافين: الخصائص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رأس الدلافين: الشكل القطعي الحديث.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جسم الدلافين: الشكل الطويل المضطرب.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قدرات الطيران: الطيران الطويل المتوسط.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الأجنحة: طولها تتراوح من ١٤٠ إلى ١٦٠ سم.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التذوق: ممتاز الجودة والطعم.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الصناعة: معتمدة للصناعة الزراعية.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الدلافين: الصيد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الشراء من الحصانون والتعليمهم.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الاستخدام الشامل للحركة المتقدمة.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تطوير الكفاءة باستخدام الحديد والصيد.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الحفاظ على الموارد البيئية من خلال الصيد المستنصر.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تنظيم الصيد الشعبي لضمان الاستدامة.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تطوير الوسائل الحديثة للصيد.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الدلافين: الإكليل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الدلافين هي طبق شعبي يشتهر في المنطقة الشرق الأوسط.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يحتوي الإكليل على مكونات مثل الحبوب، الفول السوداني، البصل، الجزر، والصويا.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تكون الدلافين مزيجة من المكونات والكمال التي تحضر على النار بالزيت.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يتم تحضير الإكليل للبطاطا، الدجاج، وأطعمة البحر الأخرى كما يتم تحضيره للأطباق الشعبية.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يستخدم الإكليل كصفائح أو روائح لطلبات مختلفة.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يحتوي الإكليل على العديد من الفوائد الصحية كما يضيء الأطعمة التي يتم تحضيرها به.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الدلافين: الإعطاء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رفع الحد الأدنى للرواتب.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إعطاء الإجازات الاستثنائية.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بدء الخطط الإجتماعية.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توفير الخدمات الصحية.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إعطاء التعويضات المالية.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توفير التعليم التأهيلي.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الدلافين: التغذية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تناول الدلافين عشاء وفطور وعشاء مسائي.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يحتوي الدلافين على الكثير من العناصر الغذائية الضرورية للصحة.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يحتوي الدلافين على المواد الغذائية المثل حبوب، دهون، وبروتينات.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يجب أن يكون نسبة الدهون الموجودة في الدلافين بنسبة أقل من البروتينات والحبوب.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يجب أن يتضمن الدلافين الخضروات والفواكه المختلطة.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يجب أن يحتوي الدلافين على مضادات حيوية والمواد الغذائية الضرورية لصحة جيدة.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الدلافين: الرعاية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الحفاظ على الدلافين في المنزل.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فحص الدلافين في الوقت المناسب.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تزويد الدلافين بالغذاء الصحي والبسيط.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توفير الدلافين بالرعاية الطبية اللازمة.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التغذية بالحبوب الطازجة والعضوية.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إعطاء الدلافين الحرية والاسترخاء الكافي.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