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howSpecialPlsOnTitleSld="0" strictFirstAndLastChars="0">
  <p:sldMasterIdLst>
    <p:sldMasterId id="2147483648" r:id="rId1"/>
  </p:sldMasterIdLst>
  <p:sldIdLst>
    <p:sldId id="256" r:id="rId3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6"/>
          <a:sy n="0" d="2"/>
        </p:scale>
        <p:origin x="85157712" y="0"/>
      </p:cViewPr>
      <p:guideLst>
        <p:guide pos="2880"/>
        <p:guide pos="1620" orient="horz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 bwMode="auto"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 bwMode="auto"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2"/>
          <p:cNvSpPr/>
          <p:nvPr/>
        </p:nvSpPr>
        <p:spPr bwMode="auto"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bg>
      <p:bgPr shadeToTitle="0">
        <a:solidFill>
          <a:schemeClr val="l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 bwMode="auto"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" name="Google Shape;57;p11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with transparent frame" preserve="0" showMasterPhAnim="0" userDrawn="1">
  <p:cSld name="BLANK_1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 bwMode="auto"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" name="Google Shape;60;p12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ubtitle" preserve="0" showMasterPhAnim="0" userDrawn="1">
  <p:cSld name="TITLE_1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 bwMode="auto"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 bwMode="auto"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6;p3"/>
          <p:cNvSpPr txBox="1"/>
          <p:nvPr>
            <p:ph type="subTitle" idx="1"/>
          </p:nvPr>
        </p:nvSpPr>
        <p:spPr bwMode="auto"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17;p3"/>
          <p:cNvSpPr/>
          <p:nvPr/>
        </p:nvSpPr>
        <p:spPr bwMode="auto"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8" name="Google Shape;18;p3"/>
          <p:cNvSpPr/>
          <p:nvPr/>
        </p:nvSpPr>
        <p:spPr bwMode="auto"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userDrawn="1">
  <p:cSld name="TITLE_1_1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" name="Google Shape;21;p4"/>
          <p:cNvSpPr txBox="1"/>
          <p:nvPr>
            <p:ph type="body" idx="1"/>
          </p:nvPr>
        </p:nvSpPr>
        <p:spPr bwMode="auto"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79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1pPr>
            <a:lvl2pPr marL="914400" lvl="1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▪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2pPr>
            <a:lvl3pPr marL="1371600" lvl="2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3pPr>
            <a:lvl4pPr marL="1828800" lvl="3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4pPr>
            <a:lvl5pPr marL="2286000" lvl="4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5pPr>
            <a:lvl6pPr marL="2743200" lvl="5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6pPr>
            <a:lvl7pPr marL="3200400" lvl="6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7pPr>
            <a:lvl8pPr marL="3657600" lvl="7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8pPr>
            <a:lvl9pPr marL="4114800" lvl="8" indent="-431799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4"/>
          <p:cNvSpPr txBox="1"/>
          <p:nvPr/>
        </p:nvSpPr>
        <p:spPr bwMode="auto">
          <a:xfrm>
            <a:off x="213449" y="60053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9600" b="1">
                <a:solidFill>
                  <a:schemeClr val="lt2"/>
                </a:solidFill>
                <a:latin typeface="Inria Serif"/>
                <a:ea typeface="Inria Serif"/>
                <a:cs typeface="Inria Serif"/>
              </a:rPr>
              <a:t>“</a:t>
            </a:r>
            <a:endParaRPr sz="9600" b="1">
              <a:solidFill>
                <a:schemeClr val="lt2"/>
              </a:solidFill>
              <a:latin typeface="Inria Serif"/>
              <a:ea typeface="Inria Serif"/>
              <a:cs typeface="Inria Serif"/>
            </a:endParaRPr>
          </a:p>
        </p:txBody>
      </p:sp>
      <p:sp>
        <p:nvSpPr>
          <p:cNvPr id="23" name="Google Shape;23;p4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5"/>
          <p:cNvSpPr txBox="1"/>
          <p:nvPr>
            <p:ph type="body" idx="1"/>
          </p:nvPr>
        </p:nvSpPr>
        <p:spPr bwMode="auto"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5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 + image" preserve="0" showMasterPhAnim="0" userDrawn="1">
  <p:cSld name="TITLE_AND_BODY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 bwMode="auto">
          <a:xfrm>
            <a:off x="455700" y="1586238"/>
            <a:ext cx="3623100" cy="33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6"/>
          <p:cNvSpPr txBox="1"/>
          <p:nvPr>
            <p:ph type="body" idx="1"/>
          </p:nvPr>
        </p:nvSpPr>
        <p:spPr bwMode="auto">
          <a:xfrm>
            <a:off x="455700" y="2139163"/>
            <a:ext cx="3623100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6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2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" name="Google Shape;37;p7"/>
          <p:cNvSpPr txBox="1"/>
          <p:nvPr>
            <p:ph type="body" idx="1"/>
          </p:nvPr>
        </p:nvSpPr>
        <p:spPr bwMode="auto"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7"/>
          <p:cNvSpPr txBox="1"/>
          <p:nvPr>
            <p:ph type="body" idx="2"/>
          </p:nvPr>
        </p:nvSpPr>
        <p:spPr bwMode="auto">
          <a:xfrm>
            <a:off x="5934400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7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3 columns" preserve="0" showMasterPhAnim="0" userDrawn="1">
  <p:cSld name="TITLE_AND_TWO_COLUMNS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3" name="Google Shape;43;p8"/>
          <p:cNvSpPr txBox="1"/>
          <p:nvPr>
            <p:ph type="body" idx="1"/>
          </p:nvPr>
        </p:nvSpPr>
        <p:spPr bwMode="auto">
          <a:xfrm>
            <a:off x="2762975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8"/>
          <p:cNvSpPr txBox="1"/>
          <p:nvPr>
            <p:ph type="body" idx="2"/>
          </p:nvPr>
        </p:nvSpPr>
        <p:spPr bwMode="auto">
          <a:xfrm>
            <a:off x="4802737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5" name="Google Shape;45;p8"/>
          <p:cNvSpPr txBox="1"/>
          <p:nvPr>
            <p:ph type="body" idx="3"/>
          </p:nvPr>
        </p:nvSpPr>
        <p:spPr bwMode="auto">
          <a:xfrm>
            <a:off x="6842500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6" name="Google Shape;46;p8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0" name="Google Shape;50;p9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bg>
      <p:bgPr shadeToTitle="0">
        <a:solidFill>
          <a:schemeClr val="l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 bwMode="auto">
          <a:xfrm>
            <a:off x="2307300" y="0"/>
            <a:ext cx="6836700" cy="46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3" name="Google Shape;53;p10"/>
          <p:cNvSpPr txBox="1"/>
          <p:nvPr>
            <p:ph type="body" idx="1"/>
          </p:nvPr>
        </p:nvSpPr>
        <p:spPr bwMode="auto">
          <a:xfrm>
            <a:off x="367825" y="3875252"/>
            <a:ext cx="1767300" cy="85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4" name="Google Shape;54;p10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/>
          <p:nvPr>
            <p:ph type="body" idx="1"/>
          </p:nvPr>
        </p:nvSpPr>
        <p:spPr bwMode="auto"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1pPr>
            <a:lvl2pPr marL="914400" lvl="1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2pPr>
            <a:lvl3pPr marL="1371600" lvl="2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3pPr>
            <a:lvl4pPr marL="1828800" lvl="3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4pPr>
            <a:lvl5pPr marL="2286000" lvl="4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5pPr>
            <a:lvl6pPr marL="2743200" lvl="5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6pPr>
            <a:lvl7pPr marL="3200400" lvl="6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7pPr>
            <a:lvl8pPr marL="3657600" lvl="7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8pPr>
            <a:lvl9pPr marL="4114800" lvl="8" indent="-355600">
              <a:lnSpc>
                <a:spcPct val="114999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1. 海豚的生活环境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海洋环境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水温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氧气含量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食物供给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水位变化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污染物污染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2. 海豚的社会行为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海豚具有复杂的社会结构;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集群中有种别和性别的差异;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海豚表现出共同行为和互动;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海豚有发声和唱歌的特殊行为;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海豚会形成特定的社会关系;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海豚有复杂的文化行为。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3. 海豚的沟通方式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海豚可以发出各种声音来沟通;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海豚可以使用身体动作来沟通;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海豚可以做出各种头部姿势来沟通;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海豚可以通过展示特定的样式来沟通;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海豚可以使用社交接触来沟通;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海豚可以使用更复杂的声音来沟通。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4. 海豚的繁殖习性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每年生一次小海豚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海豚配对期间会结伴游泳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海豚繁殖季节大多数集中在夏季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小海豚在出生后几个月内就能独立游泳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母海豚可以一次生下多个小海豚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海豚能够非常快地学习识别声音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5. 海豚的营养需求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海豚对脂肪酸需求量较大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高蛋白质饮食对海豚营养健康有益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海豚需要摄取高水平的矿物质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视黄醇和维生素B类对海豚营养非常重要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海豚可以从植物和动物性食物中获得营养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海豚应该摄取多种营养素，以保持健康状态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6. 海豚的自然环境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海豚生活在全球深海海域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海豚以鱼类作为食物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海豚密切依赖自然环境进行捕食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海豚受到水污染、噪音污染和渔业危害的威胁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海豚受到船只撞击的危害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海豚受到钓鱼及捕捞活动的影响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7. 海豚的保护措施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建立保护区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加强监测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限制捕捞活动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加强环境保护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提高公众意识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加强法律保护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8. 海豚的科学研究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海豚的起源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海豚的生物学特性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海豚的行为研究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海豚的声音沟通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海豚的营养和环境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海豚的保护和管理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Paulina template">
  <a:themeElements>
    <a:clrScheme name="Custom 347">
      <a:dk1>
        <a:srgbClr val="756F6F"/>
      </a:dk1>
      <a:lt1>
        <a:srgbClr val="FFFFFF"/>
      </a:lt1>
      <a:dk2>
        <a:srgbClr val="A8A09D"/>
      </a:dk2>
      <a:lt2>
        <a:srgbClr val="F5F1F0"/>
      </a:lt2>
      <a:accent1>
        <a:srgbClr val="AD9B91"/>
      </a:accent1>
      <a:accent2>
        <a:srgbClr val="E2D1C2"/>
      </a:accent2>
      <a:accent3>
        <a:srgbClr val="C4CBBF"/>
      </a:accent3>
      <a:accent4>
        <a:srgbClr val="BFC8CB"/>
      </a:accent4>
      <a:accent5>
        <a:srgbClr val="E9DBDB"/>
      </a:accent5>
      <a:accent6>
        <a:srgbClr val="C5C4BF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ONLYOFFICE/7.3.3.50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</cp:coreProperties>
</file>