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Dolfiinien elämää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Dolfiinit ovat sosiaalisia eläimiä.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He elävät joukkoina, jotka voivat sisältää jopa tuhansia yksilöitä.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He voivat suorittaa monimutkaisia ​​tehtäviä yhdessä.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Dolfiinit voivat uida jopa 30 mailin tuntinopeudella.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He voivat sukeltaa jopa 1000 jalkaan.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Dolfiinit voivat elää jopa 50 vuotta.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Dolfiinien sukupuutto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Merien lämpeneminen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Plastiikki- ja muovijätteiden lisääntyminen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Elinympäristön heikkeneminen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Ravintoketjun heikkeneminen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Kalastuksen lisääntyminen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Suojelutoimien puutteet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Dolfiinien ruokavalio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Syövät kalat, äyriäiset ja katkaravut.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Pyydetään meren pohjasta ja pinnalta.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Syövät eläimille ominaisia elintarvikkeita.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Valitsevat ravinnon laadun ja lajin mukaan.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Saavat ravinnon suoraan luonnosta.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Syövät myös sieniä, äyriäisiä ja katkarapuja.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Dolfiinien kommunikointi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Kaksisuuntaista viestintää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Äänien ja ulosteiden tuottamista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Haastatteluiden ja tarinoiden keräämistä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Tutkimuksen hyödyntämistä käyttäytymisen ymmärtämiseen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Toistojen hyödyntämistä viestintään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Tunnepitoisen vuorovaikutuksen luomista.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Dolfiinien käyttäytyminen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Uimakäyttäytyminen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Yhteisössä eläminen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Sosiaaliset suhteet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Elinympäristön havainnoiminen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Suojelu ja talvisin piiloutuminen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Haju ja äänien käyttö etäisyyksien mittaamiseen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Dolfiinien ympäristö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Vesieliöiden elinympäristö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Merenpohjan muutokset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Vesien saastuminen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Muuttuvat veden lämpötilat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Elintarvikkeiden huono saatavuus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Valaistun alueen väheneminen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Dolfiinien suojelu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Luonnonsuojelu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Meriympäristön suojelu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Elinympäristön turvaaminen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Kestävä kalastus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Veden laatun valvonta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Dolfiinien häiriöiden vähentäminen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Dolfiinien tulevaisuus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Uhanalaisuus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Lajien säilyminen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Luonnonvarojen käyttö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Ympäristövaikutukset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Elinympäristöjen suojelu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Eettinen eläintenhoito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2023-04-10T23:58:33Z</dcterms:modified>
  <cp:category/>
  <cp:contentStatus/>
  <cp:version/>
</cp:coreProperties>
</file>