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Les Dauphins: Histoire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Étymologie du mot "dauphin".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Lien entre l'animal et l'emblème royal français.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Apparition du dauphin dans la mythologie.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Influence des dauphins dans l'art et la culture.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Différents types de dauphins.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La protection des dauphins et leur conservation.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Caractéristiques des Dauphins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Nageoires pectorales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Habitation marine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Communication sonore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Maintien d'une température corporelle élevée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Intelligence élevée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Socialisation en groupes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Comportement des Dauphins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 Communication sonore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Sociabilité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Intelligence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Migrations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Apprentissage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Nourriture variée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Habitats des Dauphins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Habitat naturel des dauphins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Nécessité de l'eau douce et salée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Migration et habitat temporaire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Interaction avec l'environnement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Menace des activités humaines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Conservation des habitats des dauphins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Alimentation des Dauphins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Éviter les aliments trop gras et trop salés.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Utilisation d'aliments frais et variés.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Apporter des nutriments essentiels.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Réguler le taux de glucides et de protéines.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Respecter les régimes alimentaires spécifiques des différents types de dauphins.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Utiliser des astuces pour stimuler leur alimentation.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Menaces aux Dauphins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Pollution des océans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Pêche industrielle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Braconnage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Chasse aux dauphins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Changement climatique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Bruit sous-marin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Conservation des Dauphins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Préserver l'habitat marin des dauphins.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Réduire la pollution des océans.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Limiter la chasse aux dauphins.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Améliorer les conditions de capture.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Éduquer le public sur les dauphins.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Augmenter les programmes de recherche.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Interaction avec les Dauphins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Nager avec les dauphins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Observer le comportement des dauphins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Apprendre des informations sur les espèces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Participer à des activités en groupe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Donner des nourritures aux dauphins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Prendre des photos et vidéos des dauphins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