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sldIdLst>
    <p:sldId id="256" r:id="rId3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85157712" y="0"/>
      </p:cViewPr>
      <p:guideLst>
        <p:guide pos="2880"/>
        <p:guide pos="1620" orient="horz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 bwMode="auto"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p1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with transparent frame" preserve="0" showMasterPhAnim="0" userDrawn="1">
  <p:cSld name="BLANK_1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 bwMode="auto"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12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ubtitle" preserve="0" showMasterPhAnim="0" userDrawn="1">
  <p:cSld name="TITLE_1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 bwMode="auto"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 bwMode="auto"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 bwMode="auto"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3"/>
          <p:cNvSpPr/>
          <p:nvPr/>
        </p:nvSpPr>
        <p:spPr bwMode="auto"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 bwMode="auto"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userDrawn="1">
  <p:cSld name="TITLE_1_1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4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79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marL="914400" lvl="1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marL="1371600" lvl="2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marL="1828800" lvl="3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marL="2286000" lvl="4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marL="2743200" lvl="5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marL="3200400" lvl="6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marL="3657600" lvl="7" indent="-431799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marL="4114800" lvl="8" indent="-431799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4"/>
          <p:cNvSpPr txBox="1"/>
          <p:nvPr/>
        </p:nvSpPr>
        <p:spPr bwMode="auto">
          <a:xfrm>
            <a:off x="213449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</a:endParaRPr>
          </a:p>
        </p:txBody>
      </p:sp>
      <p:sp>
        <p:nvSpPr>
          <p:cNvPr id="23" name="Google Shape;23;p4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5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5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1 column + image" preserve="0" showMasterPhAnim="0" userDrawn="1">
  <p:cSld name="TITLE_AND_BODY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 bwMode="auto"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 bwMode="auto"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6"/>
          <p:cNvSpPr txBox="1"/>
          <p:nvPr>
            <p:ph type="body" idx="1"/>
          </p:nvPr>
        </p:nvSpPr>
        <p:spPr bwMode="auto"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6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2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" name="Google Shape;37;p7"/>
          <p:cNvSpPr txBox="1"/>
          <p:nvPr>
            <p:ph type="body" idx="1"/>
          </p:nvPr>
        </p:nvSpPr>
        <p:spPr bwMode="auto"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7"/>
          <p:cNvSpPr txBox="1"/>
          <p:nvPr>
            <p:ph type="body" idx="2"/>
          </p:nvPr>
        </p:nvSpPr>
        <p:spPr bwMode="auto">
          <a:xfrm>
            <a:off x="5934400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+ 3 columns" preserve="0" showMasterPhAnim="0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8"/>
          <p:cNvSpPr txBox="1"/>
          <p:nvPr>
            <p:ph type="body" idx="1"/>
          </p:nvPr>
        </p:nvSpPr>
        <p:spPr bwMode="auto"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8"/>
          <p:cNvSpPr txBox="1"/>
          <p:nvPr>
            <p:ph type="body" idx="2"/>
          </p:nvPr>
        </p:nvSpPr>
        <p:spPr bwMode="auto"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8"/>
          <p:cNvSpPr txBox="1"/>
          <p:nvPr>
            <p:ph type="body" idx="3"/>
          </p:nvPr>
        </p:nvSpPr>
        <p:spPr bwMode="auto"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8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 bwMode="auto"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9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bg>
      <p:bgPr shadeToTitle="0">
        <a:solidFill>
          <a:schemeClr val="l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 bwMode="auto"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53;p10"/>
          <p:cNvSpPr txBox="1"/>
          <p:nvPr>
            <p:ph type="body" idx="1"/>
          </p:nvPr>
        </p:nvSpPr>
        <p:spPr bwMode="auto"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4" name="Google Shape;54;p10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1pPr>
            <a:lvl2pPr lvl="1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2pPr>
            <a:lvl3pPr lvl="2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3pPr>
            <a:lvl4pPr lvl="3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4pPr>
            <a:lvl5pPr lvl="4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5pPr>
            <a:lvl6pPr lvl="5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6pPr>
            <a:lvl7pPr lvl="6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7pPr>
            <a:lvl8pPr lvl="7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8pPr>
            <a:lvl9pPr lvl="8" algn="ctr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 bwMode="auto"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body" idx="1"/>
          </p:nvPr>
        </p:nvSpPr>
        <p:spPr bwMode="auto"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1pPr>
            <a:lvl2pPr marL="914400" lvl="1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2pPr>
            <a:lvl3pPr marL="1371600" lvl="2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3pPr>
            <a:lvl4pPr marL="1828800" lvl="3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4pPr>
            <a:lvl5pPr marL="2286000" lvl="4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5pPr>
            <a:lvl6pPr marL="2743200" lvl="5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6pPr>
            <a:lvl7pPr marL="3200400" lvl="6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7pPr>
            <a:lvl8pPr marL="3657600" lvl="7" indent="-35560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8pPr>
            <a:lvl9pPr marL="4114800" lvl="8" indent="-355600">
              <a:lnSpc>
                <a:spcPct val="114999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sldNum" idx="12"/>
          </p:nvPr>
        </p:nvSpPr>
        <p:spPr bwMode="auto"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1. イルカの生態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水棲動物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種類多様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水域への影響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食性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生息地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赤ちゃんの成長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2. イルカの種類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アザラシイルカ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マイナスイルカ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ホッキョクイルカ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アオイルカ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ナガサキイルカ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ミドリイルカ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3. イルカの生息地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海洋を中心とした生息環境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幅広い水温に対応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人間の活動による環境汚染の影響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食物供給の不足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漁獲による捕獲による影響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増殖を阻害する脱走事件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4. イルカの行動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イルカの体調監視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コミュニケーション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社会性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環境への対応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学習能力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遊び行動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5. イルカの保護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イルカ捕獲を禁止する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水路を守る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汚染を減らす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イルカの生活環境を守る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イルカを脅迫する行動を摘発する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イルカの保護団体の活動を支援する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6. イルカと人間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イルカは智能的な生物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イルカは人間と複雑な関係を持つ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イルカは人間から支援を受ける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イルカは人間によって保護されている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イルカは人間のツーリズムの一部となっている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イルカは人間の友だちとして扱われている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7. イルカの脅威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海洋汚染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人間の捕鯨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機械音による音汚染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生態系破壊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餌の枯渇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釣りによる脅威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200"/>
            </a:pPr>
            <a:r>
              <a:t>8. イルカの研究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2520">
                <a:solidFill>
                  <a:srgbClr val="000000"/>
                </a:solidFill>
              </a:defRPr>
            </a:pPr>
            <a:r>
              <a:t>1. イルカの分類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2. 生息地の研究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3. 生態学的研究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4. 心理学的研究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5. 生物学的研究</a:t>
            </a:r>
          </a:p>
          <a:p>
            <a:pPr>
              <a:defRPr b="0" sz="2520">
                <a:solidFill>
                  <a:srgbClr val="000000"/>
                </a:solidFill>
              </a:defRPr>
            </a:pPr>
            <a:r>
              <a:t>6. 保護と管理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ONLYOFFICE/7.3.3.50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