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8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8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4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8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	</a:t>
            </a:r>
            <a:fld id="{F8E3F0E9-0FC2-4DDE-87CF-3BA6A04EA4CC}" type="slidenum">
              <a:rPr lang="ru-RU"/>
              <a:t/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1. Conhecendo os Golfinhos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Aprender sobre comportamento dos golfinhos.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Observar habitat dos golfinhos.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Estudar comunicação vocal dos golfinhos.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Compreender a alimentação dos golfinhos.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Estudar os processos de socialização dos golfinhos.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Pesquisar as relações entre golfinhos e humanos.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2. Habitat dos Golfinhos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Habitat amplo e variado;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Ambiente marinho;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Vida em cardumes;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Interior das baías e estuários;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Águas costeiras tropicais e subtropicais;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Áreas de alimentação e reprodução.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3. Alimentação dos Golfinhos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Golfinhos são animais carnivoros;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Alimentam-se principalmente de peixes;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Necessitam alimentos ricos em gordura;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Procuram alimentos adaptados ao seu habitat;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Comem pequenas quantidades diariamente;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Necessitam de alimentos frescos e nutritivos.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4. Comportamento dos Golfinhos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Interação Social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Comunicação Acústica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Cognição Complexa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Habilidades de Natação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Dieta Variedade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Vida em Grupos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5. Interação com Golfinhos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Estudo de comportamento.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Realização de exercícios.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Aprendizagem de novos comportamentos.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Desenvolvimento de habilidades cognitivas.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Interação com outros golfinhos.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Observação de comportamentos naturais.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6. Conservação dos Golfinhos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Preservação das áreas naturais.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Controle de poluição.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Proteção das populações de golfinhos.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Estudo do comportamento e ecologia.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Proibição da caça.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Desenvolvimento de ações de conservação.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7. Ameaças aos Golfinhos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Contaminação da água;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Caça ilegal;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Redução dos habitats;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Redução dos alimentos disponíveis;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Envenenamento;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Expansão das atividades humanas.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8. Protegendo os Golfinhos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Redução de poluição marinha;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Proibição do uso de redes de arrasto;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Monitoramento de atividades humanas;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Educação ambiental;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Proteção de habitats naturais;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Criação de áreas de refúgio.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2023-04-10T23:57:26Z</dcterms:modified>
  <cp:category/>
  <cp:contentStatus/>
  <cp:version/>
</cp:coreProperties>
</file>