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06FF8-BD4A-4D69-A996-1B4A204D8F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7B13CF-BC77-4904-B785-98CF0CD9B8A7}">
      <dgm:prSet/>
      <dgm:spPr>
        <a:solidFill>
          <a:schemeClr val="tx2"/>
        </a:solidFill>
      </dgm:spPr>
      <dgm:t>
        <a:bodyPr/>
        <a:lstStyle/>
        <a:p>
          <a:r>
            <a:rPr lang="es-EC"/>
            <a:t>Introducción </a:t>
          </a:r>
          <a:endParaRPr lang="en-US"/>
        </a:p>
      </dgm:t>
    </dgm:pt>
    <dgm:pt modelId="{6A883620-4C91-4238-9F1D-345F8534D754}" type="parTrans" cxnId="{F5445621-0552-43C9-BB4F-25F38F24ECBB}">
      <dgm:prSet/>
      <dgm:spPr/>
      <dgm:t>
        <a:bodyPr/>
        <a:lstStyle/>
        <a:p>
          <a:endParaRPr lang="en-US"/>
        </a:p>
      </dgm:t>
    </dgm:pt>
    <dgm:pt modelId="{5A8CA145-817C-40E6-AAF6-B33071DE8CCE}" type="sibTrans" cxnId="{F5445621-0552-43C9-BB4F-25F38F24ECBB}">
      <dgm:prSet/>
      <dgm:spPr/>
      <dgm:t>
        <a:bodyPr/>
        <a:lstStyle/>
        <a:p>
          <a:endParaRPr lang="en-US"/>
        </a:p>
      </dgm:t>
    </dgm:pt>
    <dgm:pt modelId="{BCAFBA58-A9FC-415C-967D-FCBFC9DC5D97}">
      <dgm:prSet/>
      <dgm:spPr>
        <a:solidFill>
          <a:schemeClr val="tx2"/>
        </a:solidFill>
      </dgm:spPr>
      <dgm:t>
        <a:bodyPr/>
        <a:lstStyle/>
        <a:p>
          <a:r>
            <a:rPr lang="es-EC" dirty="0"/>
            <a:t>Comprender proceso general del juego</a:t>
          </a:r>
          <a:endParaRPr lang="en-US" dirty="0"/>
        </a:p>
      </dgm:t>
    </dgm:pt>
    <dgm:pt modelId="{A74D756B-0F83-4D2A-ACCE-0DE07A2E032F}" type="parTrans" cxnId="{E61F2908-9E1D-479F-B588-589967DE7702}">
      <dgm:prSet/>
      <dgm:spPr/>
      <dgm:t>
        <a:bodyPr/>
        <a:lstStyle/>
        <a:p>
          <a:endParaRPr lang="en-US"/>
        </a:p>
      </dgm:t>
    </dgm:pt>
    <dgm:pt modelId="{CCED5A54-3725-4D10-A357-E2930D9EA11F}" type="sibTrans" cxnId="{E61F2908-9E1D-479F-B588-589967DE7702}">
      <dgm:prSet/>
      <dgm:spPr/>
      <dgm:t>
        <a:bodyPr/>
        <a:lstStyle/>
        <a:p>
          <a:endParaRPr lang="en-US"/>
        </a:p>
      </dgm:t>
    </dgm:pt>
    <dgm:pt modelId="{C60B5C01-B3CA-4F25-AB26-4CAB8AC327EA}">
      <dgm:prSet/>
      <dgm:spPr>
        <a:solidFill>
          <a:schemeClr val="tx2"/>
        </a:solidFill>
      </dgm:spPr>
      <dgm:t>
        <a:bodyPr/>
        <a:lstStyle/>
        <a:p>
          <a:r>
            <a:rPr lang="es-EC"/>
            <a:t>Dividir en subpasos</a:t>
          </a:r>
          <a:endParaRPr lang="en-US"/>
        </a:p>
      </dgm:t>
    </dgm:pt>
    <dgm:pt modelId="{27D8D9C0-9550-4F8B-93D2-E64465795C9C}" type="parTrans" cxnId="{DC42683F-87B7-41A9-B89E-BF14E907380D}">
      <dgm:prSet/>
      <dgm:spPr/>
      <dgm:t>
        <a:bodyPr/>
        <a:lstStyle/>
        <a:p>
          <a:endParaRPr lang="en-US"/>
        </a:p>
      </dgm:t>
    </dgm:pt>
    <dgm:pt modelId="{A2516A14-CD93-4898-9228-8FC2445750C2}" type="sibTrans" cxnId="{DC42683F-87B7-41A9-B89E-BF14E907380D}">
      <dgm:prSet/>
      <dgm:spPr/>
      <dgm:t>
        <a:bodyPr/>
        <a:lstStyle/>
        <a:p>
          <a:endParaRPr lang="en-US"/>
        </a:p>
      </dgm:t>
    </dgm:pt>
    <dgm:pt modelId="{E173F306-3C22-44D6-9F38-7993DED13D40}">
      <dgm:prSet/>
      <dgm:spPr>
        <a:solidFill>
          <a:schemeClr val="tx2"/>
        </a:solidFill>
      </dgm:spPr>
      <dgm:t>
        <a:bodyPr/>
        <a:lstStyle/>
        <a:p>
          <a:r>
            <a:rPr lang="es-EC"/>
            <a:t>Verificar herramientas necesarias</a:t>
          </a:r>
          <a:endParaRPr lang="en-US"/>
        </a:p>
      </dgm:t>
    </dgm:pt>
    <dgm:pt modelId="{B8D02F23-AFE5-4A17-B761-B5E095F506C0}" type="parTrans" cxnId="{5257D7AD-F340-4D6C-9B40-4486B04D5B04}">
      <dgm:prSet/>
      <dgm:spPr/>
      <dgm:t>
        <a:bodyPr/>
        <a:lstStyle/>
        <a:p>
          <a:endParaRPr lang="en-US"/>
        </a:p>
      </dgm:t>
    </dgm:pt>
    <dgm:pt modelId="{A930F3EA-B9F8-4616-8771-962A4DD6152C}" type="sibTrans" cxnId="{5257D7AD-F340-4D6C-9B40-4486B04D5B04}">
      <dgm:prSet/>
      <dgm:spPr/>
      <dgm:t>
        <a:bodyPr/>
        <a:lstStyle/>
        <a:p>
          <a:endParaRPr lang="en-US"/>
        </a:p>
      </dgm:t>
    </dgm:pt>
    <dgm:pt modelId="{D855BE89-A0D8-4BC9-BA75-409270138155}">
      <dgm:prSet/>
      <dgm:spPr>
        <a:solidFill>
          <a:schemeClr val="tx2"/>
        </a:solidFill>
      </dgm:spPr>
      <dgm:t>
        <a:bodyPr/>
        <a:lstStyle/>
        <a:p>
          <a:r>
            <a:rPr lang="es-EC"/>
            <a:t>Comenzar el desarrollo</a:t>
          </a:r>
          <a:endParaRPr lang="en-US"/>
        </a:p>
      </dgm:t>
    </dgm:pt>
    <dgm:pt modelId="{576463C4-E917-4C4F-9645-AE602D7080B2}" type="parTrans" cxnId="{1865D528-8DB2-4147-93B2-0A39152F1FC5}">
      <dgm:prSet/>
      <dgm:spPr/>
      <dgm:t>
        <a:bodyPr/>
        <a:lstStyle/>
        <a:p>
          <a:endParaRPr lang="en-US"/>
        </a:p>
      </dgm:t>
    </dgm:pt>
    <dgm:pt modelId="{C2501E76-9635-48FD-B115-E18AECA8CA1D}" type="sibTrans" cxnId="{1865D528-8DB2-4147-93B2-0A39152F1FC5}">
      <dgm:prSet/>
      <dgm:spPr/>
      <dgm:t>
        <a:bodyPr/>
        <a:lstStyle/>
        <a:p>
          <a:endParaRPr lang="en-US"/>
        </a:p>
      </dgm:t>
    </dgm:pt>
    <dgm:pt modelId="{1845195A-6C5F-4729-93E6-D4707370A243}">
      <dgm:prSet/>
      <dgm:spPr>
        <a:solidFill>
          <a:schemeClr val="tx2"/>
        </a:solidFill>
      </dgm:spPr>
      <dgm:t>
        <a:bodyPr/>
        <a:lstStyle/>
        <a:p>
          <a:r>
            <a:rPr lang="es-EC"/>
            <a:t>Conclusiones </a:t>
          </a:r>
          <a:endParaRPr lang="en-US"/>
        </a:p>
      </dgm:t>
    </dgm:pt>
    <dgm:pt modelId="{E3EBBBB4-78C4-4699-ABDF-9084E28B1C09}" type="parTrans" cxnId="{232C9A63-EAF5-464F-A4EA-7FBBDFACA209}">
      <dgm:prSet/>
      <dgm:spPr/>
      <dgm:t>
        <a:bodyPr/>
        <a:lstStyle/>
        <a:p>
          <a:endParaRPr lang="en-US"/>
        </a:p>
      </dgm:t>
    </dgm:pt>
    <dgm:pt modelId="{B4C69739-7E9B-45F9-9F8F-2AD337949504}" type="sibTrans" cxnId="{232C9A63-EAF5-464F-A4EA-7FBBDFACA209}">
      <dgm:prSet/>
      <dgm:spPr/>
      <dgm:t>
        <a:bodyPr/>
        <a:lstStyle/>
        <a:p>
          <a:endParaRPr lang="en-US"/>
        </a:p>
      </dgm:t>
    </dgm:pt>
    <dgm:pt modelId="{ABF21CAC-BADC-4157-9978-3188AE8BA494}" type="pres">
      <dgm:prSet presAssocID="{B1306FF8-BD4A-4D69-A996-1B4A204D8F81}" presName="linear" presStyleCnt="0">
        <dgm:presLayoutVars>
          <dgm:animLvl val="lvl"/>
          <dgm:resizeHandles val="exact"/>
        </dgm:presLayoutVars>
      </dgm:prSet>
      <dgm:spPr/>
    </dgm:pt>
    <dgm:pt modelId="{953DF54C-8523-4F8C-91AB-00F440E35887}" type="pres">
      <dgm:prSet presAssocID="{AF7B13CF-BC77-4904-B785-98CF0CD9B8A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10A84F5-E83B-41DB-9EE5-6C0C30CCA496}" type="pres">
      <dgm:prSet presAssocID="{5A8CA145-817C-40E6-AAF6-B33071DE8CCE}" presName="spacer" presStyleCnt="0"/>
      <dgm:spPr/>
    </dgm:pt>
    <dgm:pt modelId="{67D7787B-AAED-43F6-A026-7D9FCBBCCA75}" type="pres">
      <dgm:prSet presAssocID="{BCAFBA58-A9FC-415C-967D-FCBFC9DC5D9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4CFE553-5CEA-4349-A854-CCEB7911ECE4}" type="pres">
      <dgm:prSet presAssocID="{CCED5A54-3725-4D10-A357-E2930D9EA11F}" presName="spacer" presStyleCnt="0"/>
      <dgm:spPr/>
    </dgm:pt>
    <dgm:pt modelId="{6643121D-C4E7-4E54-B511-D86AB0853125}" type="pres">
      <dgm:prSet presAssocID="{C60B5C01-B3CA-4F25-AB26-4CAB8AC327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2A79D96-98B9-4482-B1C1-948ADD942E0A}" type="pres">
      <dgm:prSet presAssocID="{A2516A14-CD93-4898-9228-8FC2445750C2}" presName="spacer" presStyleCnt="0"/>
      <dgm:spPr/>
    </dgm:pt>
    <dgm:pt modelId="{6D80BAB5-3A8A-4D29-BC57-296D594704A0}" type="pres">
      <dgm:prSet presAssocID="{E173F306-3C22-44D6-9F38-7993DED13D4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EEF4F90-7C72-4679-9C55-529D86BC365C}" type="pres">
      <dgm:prSet presAssocID="{A930F3EA-B9F8-4616-8771-962A4DD6152C}" presName="spacer" presStyleCnt="0"/>
      <dgm:spPr/>
    </dgm:pt>
    <dgm:pt modelId="{57360D5A-9A90-4681-AD02-371F3CC4DA2D}" type="pres">
      <dgm:prSet presAssocID="{D855BE89-A0D8-4BC9-BA75-40927013815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140052B-596F-4CA2-8C49-676F6D82B956}" type="pres">
      <dgm:prSet presAssocID="{C2501E76-9635-48FD-B115-E18AECA8CA1D}" presName="spacer" presStyleCnt="0"/>
      <dgm:spPr/>
    </dgm:pt>
    <dgm:pt modelId="{2AD67487-9647-4BD8-8C00-0DEDAE55D7E9}" type="pres">
      <dgm:prSet presAssocID="{1845195A-6C5F-4729-93E6-D4707370A24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61F2908-9E1D-479F-B588-589967DE7702}" srcId="{B1306FF8-BD4A-4D69-A996-1B4A204D8F81}" destId="{BCAFBA58-A9FC-415C-967D-FCBFC9DC5D97}" srcOrd="1" destOrd="0" parTransId="{A74D756B-0F83-4D2A-ACCE-0DE07A2E032F}" sibTransId="{CCED5A54-3725-4D10-A357-E2930D9EA11F}"/>
    <dgm:cxn modelId="{EFFEBD1C-074F-4169-B44A-B91CBB1F6471}" type="presOf" srcId="{B1306FF8-BD4A-4D69-A996-1B4A204D8F81}" destId="{ABF21CAC-BADC-4157-9978-3188AE8BA494}" srcOrd="0" destOrd="0" presId="urn:microsoft.com/office/officeart/2005/8/layout/vList2"/>
    <dgm:cxn modelId="{F5445621-0552-43C9-BB4F-25F38F24ECBB}" srcId="{B1306FF8-BD4A-4D69-A996-1B4A204D8F81}" destId="{AF7B13CF-BC77-4904-B785-98CF0CD9B8A7}" srcOrd="0" destOrd="0" parTransId="{6A883620-4C91-4238-9F1D-345F8534D754}" sibTransId="{5A8CA145-817C-40E6-AAF6-B33071DE8CCE}"/>
    <dgm:cxn modelId="{1865D528-8DB2-4147-93B2-0A39152F1FC5}" srcId="{B1306FF8-BD4A-4D69-A996-1B4A204D8F81}" destId="{D855BE89-A0D8-4BC9-BA75-409270138155}" srcOrd="4" destOrd="0" parTransId="{576463C4-E917-4C4F-9645-AE602D7080B2}" sibTransId="{C2501E76-9635-48FD-B115-E18AECA8CA1D}"/>
    <dgm:cxn modelId="{DC42683F-87B7-41A9-B89E-BF14E907380D}" srcId="{B1306FF8-BD4A-4D69-A996-1B4A204D8F81}" destId="{C60B5C01-B3CA-4F25-AB26-4CAB8AC327EA}" srcOrd="2" destOrd="0" parTransId="{27D8D9C0-9550-4F8B-93D2-E64465795C9C}" sibTransId="{A2516A14-CD93-4898-9228-8FC2445750C2}"/>
    <dgm:cxn modelId="{232C9A63-EAF5-464F-A4EA-7FBBDFACA209}" srcId="{B1306FF8-BD4A-4D69-A996-1B4A204D8F81}" destId="{1845195A-6C5F-4729-93E6-D4707370A243}" srcOrd="5" destOrd="0" parTransId="{E3EBBBB4-78C4-4699-ABDF-9084E28B1C09}" sibTransId="{B4C69739-7E9B-45F9-9F8F-2AD337949504}"/>
    <dgm:cxn modelId="{42ADCF44-AFE4-465A-BE2A-BBD9D35FBA68}" type="presOf" srcId="{AF7B13CF-BC77-4904-B785-98CF0CD9B8A7}" destId="{953DF54C-8523-4F8C-91AB-00F440E35887}" srcOrd="0" destOrd="0" presId="urn:microsoft.com/office/officeart/2005/8/layout/vList2"/>
    <dgm:cxn modelId="{16150F92-8A46-4F6D-9E29-2B0A1535A929}" type="presOf" srcId="{C60B5C01-B3CA-4F25-AB26-4CAB8AC327EA}" destId="{6643121D-C4E7-4E54-B511-D86AB0853125}" srcOrd="0" destOrd="0" presId="urn:microsoft.com/office/officeart/2005/8/layout/vList2"/>
    <dgm:cxn modelId="{5257D7AD-F340-4D6C-9B40-4486B04D5B04}" srcId="{B1306FF8-BD4A-4D69-A996-1B4A204D8F81}" destId="{E173F306-3C22-44D6-9F38-7993DED13D40}" srcOrd="3" destOrd="0" parTransId="{B8D02F23-AFE5-4A17-B761-B5E095F506C0}" sibTransId="{A930F3EA-B9F8-4616-8771-962A4DD6152C}"/>
    <dgm:cxn modelId="{541D0AAE-B8DF-4A93-8ABF-EFD720061C01}" type="presOf" srcId="{1845195A-6C5F-4729-93E6-D4707370A243}" destId="{2AD67487-9647-4BD8-8C00-0DEDAE55D7E9}" srcOrd="0" destOrd="0" presId="urn:microsoft.com/office/officeart/2005/8/layout/vList2"/>
    <dgm:cxn modelId="{6F2DA5C0-C642-4940-97CB-6681D62ACB89}" type="presOf" srcId="{D855BE89-A0D8-4BC9-BA75-409270138155}" destId="{57360D5A-9A90-4681-AD02-371F3CC4DA2D}" srcOrd="0" destOrd="0" presId="urn:microsoft.com/office/officeart/2005/8/layout/vList2"/>
    <dgm:cxn modelId="{F7A084F3-33FD-4DE7-85A1-068ECC0DC7A8}" type="presOf" srcId="{BCAFBA58-A9FC-415C-967D-FCBFC9DC5D97}" destId="{67D7787B-AAED-43F6-A026-7D9FCBBCCA75}" srcOrd="0" destOrd="0" presId="urn:microsoft.com/office/officeart/2005/8/layout/vList2"/>
    <dgm:cxn modelId="{708B33FD-1B07-4394-AA1D-A8FE30855530}" type="presOf" srcId="{E173F306-3C22-44D6-9F38-7993DED13D40}" destId="{6D80BAB5-3A8A-4D29-BC57-296D594704A0}" srcOrd="0" destOrd="0" presId="urn:microsoft.com/office/officeart/2005/8/layout/vList2"/>
    <dgm:cxn modelId="{0FA1CFEE-CB9D-44AD-81AC-A087DC159C2B}" type="presParOf" srcId="{ABF21CAC-BADC-4157-9978-3188AE8BA494}" destId="{953DF54C-8523-4F8C-91AB-00F440E35887}" srcOrd="0" destOrd="0" presId="urn:microsoft.com/office/officeart/2005/8/layout/vList2"/>
    <dgm:cxn modelId="{7CCB21E9-F7F1-4D72-AEFE-ECB4FF36135A}" type="presParOf" srcId="{ABF21CAC-BADC-4157-9978-3188AE8BA494}" destId="{510A84F5-E83B-41DB-9EE5-6C0C30CCA496}" srcOrd="1" destOrd="0" presId="urn:microsoft.com/office/officeart/2005/8/layout/vList2"/>
    <dgm:cxn modelId="{7C5379E7-253C-4209-B28A-DF50DEAFFF94}" type="presParOf" srcId="{ABF21CAC-BADC-4157-9978-3188AE8BA494}" destId="{67D7787B-AAED-43F6-A026-7D9FCBBCCA75}" srcOrd="2" destOrd="0" presId="urn:microsoft.com/office/officeart/2005/8/layout/vList2"/>
    <dgm:cxn modelId="{0BFB7DDD-ACB3-41C8-96BA-544980366907}" type="presParOf" srcId="{ABF21CAC-BADC-4157-9978-3188AE8BA494}" destId="{34CFE553-5CEA-4349-A854-CCEB7911ECE4}" srcOrd="3" destOrd="0" presId="urn:microsoft.com/office/officeart/2005/8/layout/vList2"/>
    <dgm:cxn modelId="{84E77527-B59C-429D-9868-074CA2495F1E}" type="presParOf" srcId="{ABF21CAC-BADC-4157-9978-3188AE8BA494}" destId="{6643121D-C4E7-4E54-B511-D86AB0853125}" srcOrd="4" destOrd="0" presId="urn:microsoft.com/office/officeart/2005/8/layout/vList2"/>
    <dgm:cxn modelId="{43213AE4-86C6-42E6-8C6E-844CB44D508D}" type="presParOf" srcId="{ABF21CAC-BADC-4157-9978-3188AE8BA494}" destId="{42A79D96-98B9-4482-B1C1-948ADD942E0A}" srcOrd="5" destOrd="0" presId="urn:microsoft.com/office/officeart/2005/8/layout/vList2"/>
    <dgm:cxn modelId="{4A86F40E-1D31-42CB-A703-9D2293A8E99B}" type="presParOf" srcId="{ABF21CAC-BADC-4157-9978-3188AE8BA494}" destId="{6D80BAB5-3A8A-4D29-BC57-296D594704A0}" srcOrd="6" destOrd="0" presId="urn:microsoft.com/office/officeart/2005/8/layout/vList2"/>
    <dgm:cxn modelId="{2FDC02FF-1BF5-4B85-A780-B7BC3279F48C}" type="presParOf" srcId="{ABF21CAC-BADC-4157-9978-3188AE8BA494}" destId="{BEEF4F90-7C72-4679-9C55-529D86BC365C}" srcOrd="7" destOrd="0" presId="urn:microsoft.com/office/officeart/2005/8/layout/vList2"/>
    <dgm:cxn modelId="{2B1CBC39-1853-4CAE-81C3-D5171E307C33}" type="presParOf" srcId="{ABF21CAC-BADC-4157-9978-3188AE8BA494}" destId="{57360D5A-9A90-4681-AD02-371F3CC4DA2D}" srcOrd="8" destOrd="0" presId="urn:microsoft.com/office/officeart/2005/8/layout/vList2"/>
    <dgm:cxn modelId="{39E161E2-E5BF-4568-A469-A7BA568AD2A5}" type="presParOf" srcId="{ABF21CAC-BADC-4157-9978-3188AE8BA494}" destId="{D140052B-596F-4CA2-8C49-676F6D82B956}" srcOrd="9" destOrd="0" presId="urn:microsoft.com/office/officeart/2005/8/layout/vList2"/>
    <dgm:cxn modelId="{BF4DDABA-1C83-4BF1-9C40-996EF51DD9C6}" type="presParOf" srcId="{ABF21CAC-BADC-4157-9978-3188AE8BA494}" destId="{2AD67487-9647-4BD8-8C00-0DEDAE55D7E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027C6-6B14-43AE-8006-D8FC2F00C7E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33897-E089-45C9-AD24-CE08769C503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Este proyecto consiste en la recreación del clásico </a:t>
          </a:r>
          <a:r>
            <a:rPr lang="es-MX" b="1"/>
            <a:t>Snake Game</a:t>
          </a:r>
          <a:endParaRPr lang="en-US"/>
        </a:p>
      </dgm:t>
    </dgm:pt>
    <dgm:pt modelId="{AA34F6D2-B336-407F-836A-E1FB04062E90}" type="parTrans" cxnId="{0070764E-38C1-485E-B30B-D464E1865497}">
      <dgm:prSet/>
      <dgm:spPr/>
      <dgm:t>
        <a:bodyPr/>
        <a:lstStyle/>
        <a:p>
          <a:endParaRPr lang="en-US"/>
        </a:p>
      </dgm:t>
    </dgm:pt>
    <dgm:pt modelId="{B29AE466-9DC9-4671-B6EB-C3E562662165}" type="sibTrans" cxnId="{0070764E-38C1-485E-B30B-D464E18654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860065-105F-4EA9-9FB9-543D276DE33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El objetivo principal es aprender cómo funcionan los videojuegos en general y cómo se estructuran sus componentes básicos: bucle principal, entrada del jugador, gráficos, sonidos y lógica del juego.</a:t>
          </a:r>
          <a:endParaRPr lang="en-US"/>
        </a:p>
      </dgm:t>
    </dgm:pt>
    <dgm:pt modelId="{3000E527-F6E3-472A-B6FE-D95F97CE2EA1}" type="parTrans" cxnId="{C5C10119-9061-4752-A6A2-E989EBF8C40A}">
      <dgm:prSet/>
      <dgm:spPr/>
      <dgm:t>
        <a:bodyPr/>
        <a:lstStyle/>
        <a:p>
          <a:endParaRPr lang="en-US"/>
        </a:p>
      </dgm:t>
    </dgm:pt>
    <dgm:pt modelId="{44CE03AC-F5E5-4E68-8F68-B273212D980B}" type="sibTrans" cxnId="{C5C10119-9061-4752-A6A2-E989EBF8C40A}">
      <dgm:prSet/>
      <dgm:spPr/>
      <dgm:t>
        <a:bodyPr/>
        <a:lstStyle/>
        <a:p>
          <a:endParaRPr lang="en-US"/>
        </a:p>
      </dgm:t>
    </dgm:pt>
    <dgm:pt modelId="{C5ACD3CA-A8FA-4673-8120-D7D4C071477E}" type="pres">
      <dgm:prSet presAssocID="{388027C6-6B14-43AE-8006-D8FC2F00C7ED}" presName="root" presStyleCnt="0">
        <dgm:presLayoutVars>
          <dgm:dir/>
          <dgm:resizeHandles val="exact"/>
        </dgm:presLayoutVars>
      </dgm:prSet>
      <dgm:spPr/>
    </dgm:pt>
    <dgm:pt modelId="{57F2A4A0-516B-4D52-B85E-02C82DEB6465}" type="pres">
      <dgm:prSet presAssocID="{388027C6-6B14-43AE-8006-D8FC2F00C7ED}" presName="container" presStyleCnt="0">
        <dgm:presLayoutVars>
          <dgm:dir/>
          <dgm:resizeHandles val="exact"/>
        </dgm:presLayoutVars>
      </dgm:prSet>
      <dgm:spPr/>
    </dgm:pt>
    <dgm:pt modelId="{7DAEE277-9251-446D-9553-7E1778E4E049}" type="pres">
      <dgm:prSet presAssocID="{79933897-E089-45C9-AD24-CE08769C5033}" presName="compNode" presStyleCnt="0"/>
      <dgm:spPr/>
    </dgm:pt>
    <dgm:pt modelId="{E9E7DF3F-F4FD-40D1-982E-AF46CB933178}" type="pres">
      <dgm:prSet presAssocID="{79933897-E089-45C9-AD24-CE08769C5033}" presName="iconBgRect" presStyleLbl="bgShp" presStyleIdx="0" presStyleCnt="2"/>
      <dgm:spPr>
        <a:solidFill>
          <a:schemeClr val="tx2"/>
        </a:solidFill>
      </dgm:spPr>
    </dgm:pt>
    <dgm:pt modelId="{59258084-ABC1-4198-A737-439845E85DD6}" type="pres">
      <dgm:prSet presAssocID="{79933897-E089-45C9-AD24-CE08769C50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piente"/>
        </a:ext>
      </dgm:extLst>
    </dgm:pt>
    <dgm:pt modelId="{B7126410-C8D5-47E2-B20F-CC4040C5511D}" type="pres">
      <dgm:prSet presAssocID="{79933897-E089-45C9-AD24-CE08769C5033}" presName="spaceRect" presStyleCnt="0"/>
      <dgm:spPr/>
    </dgm:pt>
    <dgm:pt modelId="{9404813D-3715-4B99-AB6E-310F11355E05}" type="pres">
      <dgm:prSet presAssocID="{79933897-E089-45C9-AD24-CE08769C5033}" presName="textRect" presStyleLbl="revTx" presStyleIdx="0" presStyleCnt="2">
        <dgm:presLayoutVars>
          <dgm:chMax val="1"/>
          <dgm:chPref val="1"/>
        </dgm:presLayoutVars>
      </dgm:prSet>
      <dgm:spPr/>
    </dgm:pt>
    <dgm:pt modelId="{6351AA90-FA15-4A3C-A3FE-AED296BE7ABF}" type="pres">
      <dgm:prSet presAssocID="{B29AE466-9DC9-4671-B6EB-C3E562662165}" presName="sibTrans" presStyleLbl="sibTrans2D1" presStyleIdx="0" presStyleCnt="0"/>
      <dgm:spPr/>
    </dgm:pt>
    <dgm:pt modelId="{341005B6-40E9-44B5-BB50-F51D434CCEA0}" type="pres">
      <dgm:prSet presAssocID="{E3860065-105F-4EA9-9FB9-543D276DE339}" presName="compNode" presStyleCnt="0"/>
      <dgm:spPr/>
    </dgm:pt>
    <dgm:pt modelId="{B602D55D-0B19-4E20-92C9-A8606EA0B27A}" type="pres">
      <dgm:prSet presAssocID="{E3860065-105F-4EA9-9FB9-543D276DE339}" presName="iconBgRect" presStyleLbl="bgShp" presStyleIdx="1" presStyleCnt="2"/>
      <dgm:spPr>
        <a:solidFill>
          <a:schemeClr val="tx2"/>
        </a:solidFill>
      </dgm:spPr>
    </dgm:pt>
    <dgm:pt modelId="{BF7293CF-8211-46A6-AAFD-9DE2BFD14821}" type="pres">
      <dgm:prSet presAssocID="{E3860065-105F-4EA9-9FB9-543D276DE3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8C6824D-81FE-436B-8F31-A80266F4401E}" type="pres">
      <dgm:prSet presAssocID="{E3860065-105F-4EA9-9FB9-543D276DE339}" presName="spaceRect" presStyleCnt="0"/>
      <dgm:spPr/>
    </dgm:pt>
    <dgm:pt modelId="{76892152-F599-45D6-B226-C13C3881BE48}" type="pres">
      <dgm:prSet presAssocID="{E3860065-105F-4EA9-9FB9-543D276DE3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5C10119-9061-4752-A6A2-E989EBF8C40A}" srcId="{388027C6-6B14-43AE-8006-D8FC2F00C7ED}" destId="{E3860065-105F-4EA9-9FB9-543D276DE339}" srcOrd="1" destOrd="0" parTransId="{3000E527-F6E3-472A-B6FE-D95F97CE2EA1}" sibTransId="{44CE03AC-F5E5-4E68-8F68-B273212D980B}"/>
    <dgm:cxn modelId="{2552C522-B4F4-49A1-AB54-9C6FF4C15FA4}" type="presOf" srcId="{B29AE466-9DC9-4671-B6EB-C3E562662165}" destId="{6351AA90-FA15-4A3C-A3FE-AED296BE7ABF}" srcOrd="0" destOrd="0" presId="urn:microsoft.com/office/officeart/2018/2/layout/IconCircleList"/>
    <dgm:cxn modelId="{71147F5B-6AB1-4690-84FC-99A1AF5C58E1}" type="presOf" srcId="{388027C6-6B14-43AE-8006-D8FC2F00C7ED}" destId="{C5ACD3CA-A8FA-4673-8120-D7D4C071477E}" srcOrd="0" destOrd="0" presId="urn:microsoft.com/office/officeart/2018/2/layout/IconCircleList"/>
    <dgm:cxn modelId="{0E861A46-84F2-4706-81E6-C224EB5D9129}" type="presOf" srcId="{E3860065-105F-4EA9-9FB9-543D276DE339}" destId="{76892152-F599-45D6-B226-C13C3881BE48}" srcOrd="0" destOrd="0" presId="urn:microsoft.com/office/officeart/2018/2/layout/IconCircleList"/>
    <dgm:cxn modelId="{0070764E-38C1-485E-B30B-D464E1865497}" srcId="{388027C6-6B14-43AE-8006-D8FC2F00C7ED}" destId="{79933897-E089-45C9-AD24-CE08769C5033}" srcOrd="0" destOrd="0" parTransId="{AA34F6D2-B336-407F-836A-E1FB04062E90}" sibTransId="{B29AE466-9DC9-4671-B6EB-C3E562662165}"/>
    <dgm:cxn modelId="{760EE850-354F-4340-B51D-C6A023470F0D}" type="presOf" srcId="{79933897-E089-45C9-AD24-CE08769C5033}" destId="{9404813D-3715-4B99-AB6E-310F11355E05}" srcOrd="0" destOrd="0" presId="urn:microsoft.com/office/officeart/2018/2/layout/IconCircleList"/>
    <dgm:cxn modelId="{950E194B-EF67-45C1-9799-DB9746FB1D37}" type="presParOf" srcId="{C5ACD3CA-A8FA-4673-8120-D7D4C071477E}" destId="{57F2A4A0-516B-4D52-B85E-02C82DEB6465}" srcOrd="0" destOrd="0" presId="urn:microsoft.com/office/officeart/2018/2/layout/IconCircleList"/>
    <dgm:cxn modelId="{B015B6ED-3C39-49F8-B2E2-26691C9B6048}" type="presParOf" srcId="{57F2A4A0-516B-4D52-B85E-02C82DEB6465}" destId="{7DAEE277-9251-446D-9553-7E1778E4E049}" srcOrd="0" destOrd="0" presId="urn:microsoft.com/office/officeart/2018/2/layout/IconCircleList"/>
    <dgm:cxn modelId="{2CAC542C-7577-4F65-B3DD-FC36F64B70EA}" type="presParOf" srcId="{7DAEE277-9251-446D-9553-7E1778E4E049}" destId="{E9E7DF3F-F4FD-40D1-982E-AF46CB933178}" srcOrd="0" destOrd="0" presId="urn:microsoft.com/office/officeart/2018/2/layout/IconCircleList"/>
    <dgm:cxn modelId="{62956655-FA30-4767-97EE-B02D122641DF}" type="presParOf" srcId="{7DAEE277-9251-446D-9553-7E1778E4E049}" destId="{59258084-ABC1-4198-A737-439845E85DD6}" srcOrd="1" destOrd="0" presId="urn:microsoft.com/office/officeart/2018/2/layout/IconCircleList"/>
    <dgm:cxn modelId="{2377A9A0-74E0-4778-B70A-0BA2005DF181}" type="presParOf" srcId="{7DAEE277-9251-446D-9553-7E1778E4E049}" destId="{B7126410-C8D5-47E2-B20F-CC4040C5511D}" srcOrd="2" destOrd="0" presId="urn:microsoft.com/office/officeart/2018/2/layout/IconCircleList"/>
    <dgm:cxn modelId="{DFF76E3A-F693-4471-9707-F4F306D29CD0}" type="presParOf" srcId="{7DAEE277-9251-446D-9553-7E1778E4E049}" destId="{9404813D-3715-4B99-AB6E-310F11355E05}" srcOrd="3" destOrd="0" presId="urn:microsoft.com/office/officeart/2018/2/layout/IconCircleList"/>
    <dgm:cxn modelId="{5FBD8A63-C017-4F91-A7CA-CDCE6D44304E}" type="presParOf" srcId="{57F2A4A0-516B-4D52-B85E-02C82DEB6465}" destId="{6351AA90-FA15-4A3C-A3FE-AED296BE7ABF}" srcOrd="1" destOrd="0" presId="urn:microsoft.com/office/officeart/2018/2/layout/IconCircleList"/>
    <dgm:cxn modelId="{FC96442F-13EA-4FEF-A244-6F47E225291C}" type="presParOf" srcId="{57F2A4A0-516B-4D52-B85E-02C82DEB6465}" destId="{341005B6-40E9-44B5-BB50-F51D434CCEA0}" srcOrd="2" destOrd="0" presId="urn:microsoft.com/office/officeart/2018/2/layout/IconCircleList"/>
    <dgm:cxn modelId="{85CEB3DD-FCFE-46EF-976A-4537F4E8FD56}" type="presParOf" srcId="{341005B6-40E9-44B5-BB50-F51D434CCEA0}" destId="{B602D55D-0B19-4E20-92C9-A8606EA0B27A}" srcOrd="0" destOrd="0" presId="urn:microsoft.com/office/officeart/2018/2/layout/IconCircleList"/>
    <dgm:cxn modelId="{C055E87D-9263-400A-A680-DA5CD423A731}" type="presParOf" srcId="{341005B6-40E9-44B5-BB50-F51D434CCEA0}" destId="{BF7293CF-8211-46A6-AAFD-9DE2BFD14821}" srcOrd="1" destOrd="0" presId="urn:microsoft.com/office/officeart/2018/2/layout/IconCircleList"/>
    <dgm:cxn modelId="{4E73F0E6-FD4C-4197-AD0B-031C617806E8}" type="presParOf" srcId="{341005B6-40E9-44B5-BB50-F51D434CCEA0}" destId="{E8C6824D-81FE-436B-8F31-A80266F4401E}" srcOrd="2" destOrd="0" presId="urn:microsoft.com/office/officeart/2018/2/layout/IconCircleList"/>
    <dgm:cxn modelId="{BA69CAF7-2492-445A-9BFD-E27E52234B67}" type="presParOf" srcId="{341005B6-40E9-44B5-BB50-F51D434CCEA0}" destId="{76892152-F599-45D6-B226-C13C3881BE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7ADFE-7383-49B9-AF9A-79AA33FFBE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7A55FEA-9843-4C4A-88BA-E40183839E8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baseline="0"/>
            <a:t>Python 3.7</a:t>
          </a:r>
          <a:endParaRPr lang="en-US"/>
        </a:p>
      </dgm:t>
    </dgm:pt>
    <dgm:pt modelId="{37CC126E-CA65-4D58-BFAF-1C8CEFDA79D6}" type="parTrans" cxnId="{C54E663D-CE33-45BD-9ED4-27CB800303AE}">
      <dgm:prSet/>
      <dgm:spPr/>
      <dgm:t>
        <a:bodyPr/>
        <a:lstStyle/>
        <a:p>
          <a:endParaRPr lang="en-US"/>
        </a:p>
      </dgm:t>
    </dgm:pt>
    <dgm:pt modelId="{88922017-5D6B-40B1-82A8-23544A31DA45}" type="sibTrans" cxnId="{C54E663D-CE33-45BD-9ED4-27CB800303AE}">
      <dgm:prSet/>
      <dgm:spPr/>
      <dgm:t>
        <a:bodyPr/>
        <a:lstStyle/>
        <a:p>
          <a:endParaRPr lang="en-US"/>
        </a:p>
      </dgm:t>
    </dgm:pt>
    <dgm:pt modelId="{969741E9-519B-499B-A627-6569C00013E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baseline="0"/>
            <a:t>Pygame</a:t>
          </a:r>
          <a:r>
            <a:rPr lang="es-ES" b="0" i="0" baseline="0"/>
            <a:t> Carpeta de </a:t>
          </a:r>
          <a:r>
            <a:rPr lang="es-ES" b="1" i="0" baseline="0"/>
            <a:t>assets</a:t>
          </a:r>
          <a:r>
            <a:rPr lang="es-ES" b="0" i="0" baseline="0"/>
            <a:t> (gráficos, fuentes, sonidos).</a:t>
          </a:r>
          <a:endParaRPr lang="en-US"/>
        </a:p>
      </dgm:t>
    </dgm:pt>
    <dgm:pt modelId="{6EE92A0B-F55D-4929-A117-ABEF0FF17958}" type="parTrans" cxnId="{8A47BEA9-0CBE-4712-A88D-7882B4A1E8DF}">
      <dgm:prSet/>
      <dgm:spPr/>
      <dgm:t>
        <a:bodyPr/>
        <a:lstStyle/>
        <a:p>
          <a:endParaRPr lang="en-US"/>
        </a:p>
      </dgm:t>
    </dgm:pt>
    <dgm:pt modelId="{C3C8E057-8DD3-4EB0-ACD9-495F014BE325}" type="sibTrans" cxnId="{8A47BEA9-0CBE-4712-A88D-7882B4A1E8DF}">
      <dgm:prSet/>
      <dgm:spPr/>
      <dgm:t>
        <a:bodyPr/>
        <a:lstStyle/>
        <a:p>
          <a:endParaRPr lang="en-US"/>
        </a:p>
      </dgm:t>
    </dgm:pt>
    <dgm:pt modelId="{AF13B7DE-49C5-4422-8529-0C08E2E64F7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baseline="0"/>
            <a:t>Editor de código (VS Code, PyCharm o similar).</a:t>
          </a:r>
          <a:endParaRPr lang="en-US"/>
        </a:p>
      </dgm:t>
    </dgm:pt>
    <dgm:pt modelId="{BFCFEFF6-FBAB-4CF2-A79D-D0329167ACE6}" type="parTrans" cxnId="{382AD952-7DAD-4AAB-AAC2-BF9B3557ADF3}">
      <dgm:prSet/>
      <dgm:spPr/>
      <dgm:t>
        <a:bodyPr/>
        <a:lstStyle/>
        <a:p>
          <a:endParaRPr lang="en-US"/>
        </a:p>
      </dgm:t>
    </dgm:pt>
    <dgm:pt modelId="{26B4EAD6-6592-439D-9027-9E661E1002F5}" type="sibTrans" cxnId="{382AD952-7DAD-4AAB-AAC2-BF9B3557ADF3}">
      <dgm:prSet/>
      <dgm:spPr/>
      <dgm:t>
        <a:bodyPr/>
        <a:lstStyle/>
        <a:p>
          <a:endParaRPr lang="en-US"/>
        </a:p>
      </dgm:t>
    </dgm:pt>
    <dgm:pt modelId="{421BEFAB-EB9C-47F6-ACB8-2BCE9AA87F6C}" type="pres">
      <dgm:prSet presAssocID="{DC27ADFE-7383-49B9-AF9A-79AA33FFBEA4}" presName="root" presStyleCnt="0">
        <dgm:presLayoutVars>
          <dgm:dir/>
          <dgm:resizeHandles val="exact"/>
        </dgm:presLayoutVars>
      </dgm:prSet>
      <dgm:spPr/>
    </dgm:pt>
    <dgm:pt modelId="{566DA040-C218-46A4-8369-135641837A90}" type="pres">
      <dgm:prSet presAssocID="{C7A55FEA-9843-4C4A-88BA-E40183839E83}" presName="compNode" presStyleCnt="0"/>
      <dgm:spPr/>
    </dgm:pt>
    <dgm:pt modelId="{BBF7BC74-42B5-4FF3-B0A9-B6C587B2DB25}" type="pres">
      <dgm:prSet presAssocID="{C7A55FEA-9843-4C4A-88BA-E40183839E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38BCF79-5CB0-4832-96FA-5A0EAA32613D}" type="pres">
      <dgm:prSet presAssocID="{C7A55FEA-9843-4C4A-88BA-E40183839E83}" presName="spaceRect" presStyleCnt="0"/>
      <dgm:spPr/>
    </dgm:pt>
    <dgm:pt modelId="{B199AF27-44F9-4E34-93BF-3B930398BC7F}" type="pres">
      <dgm:prSet presAssocID="{C7A55FEA-9843-4C4A-88BA-E40183839E83}" presName="textRect" presStyleLbl="revTx" presStyleIdx="0" presStyleCnt="3">
        <dgm:presLayoutVars>
          <dgm:chMax val="1"/>
          <dgm:chPref val="1"/>
        </dgm:presLayoutVars>
      </dgm:prSet>
      <dgm:spPr/>
    </dgm:pt>
    <dgm:pt modelId="{258884C6-66F3-4078-AB1B-C15833D7ACE5}" type="pres">
      <dgm:prSet presAssocID="{88922017-5D6B-40B1-82A8-23544A31DA45}" presName="sibTrans" presStyleCnt="0"/>
      <dgm:spPr/>
    </dgm:pt>
    <dgm:pt modelId="{39796283-7721-474D-9338-1AE637F60BC6}" type="pres">
      <dgm:prSet presAssocID="{969741E9-519B-499B-A627-6569C00013EB}" presName="compNode" presStyleCnt="0"/>
      <dgm:spPr/>
    </dgm:pt>
    <dgm:pt modelId="{F0EA8EB4-7AC5-4070-9E77-771587295C98}" type="pres">
      <dgm:prSet presAssocID="{969741E9-519B-499B-A627-6569C00013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stigación"/>
        </a:ext>
      </dgm:extLst>
    </dgm:pt>
    <dgm:pt modelId="{1802DA7C-CDA3-4A1F-BBFA-6AA19D11FA27}" type="pres">
      <dgm:prSet presAssocID="{969741E9-519B-499B-A627-6569C00013EB}" presName="spaceRect" presStyleCnt="0"/>
      <dgm:spPr/>
    </dgm:pt>
    <dgm:pt modelId="{8DA8B1DF-1E27-4CCC-99FD-DDAF0871BFC7}" type="pres">
      <dgm:prSet presAssocID="{969741E9-519B-499B-A627-6569C00013EB}" presName="textRect" presStyleLbl="revTx" presStyleIdx="1" presStyleCnt="3">
        <dgm:presLayoutVars>
          <dgm:chMax val="1"/>
          <dgm:chPref val="1"/>
        </dgm:presLayoutVars>
      </dgm:prSet>
      <dgm:spPr/>
    </dgm:pt>
    <dgm:pt modelId="{C243EFD8-6E52-4BB4-9072-53E228BAE6A4}" type="pres">
      <dgm:prSet presAssocID="{C3C8E057-8DD3-4EB0-ACD9-495F014BE325}" presName="sibTrans" presStyleCnt="0"/>
      <dgm:spPr/>
    </dgm:pt>
    <dgm:pt modelId="{F01D783B-AA2B-4878-A54A-A82A1039E3E4}" type="pres">
      <dgm:prSet presAssocID="{AF13B7DE-49C5-4422-8529-0C08E2E64F7A}" presName="compNode" presStyleCnt="0"/>
      <dgm:spPr/>
    </dgm:pt>
    <dgm:pt modelId="{1FEA6DFE-5843-43E3-AE40-538AAC3D61D6}" type="pres">
      <dgm:prSet presAssocID="{AF13B7DE-49C5-4422-8529-0C08E2E64F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72FD0C1-1B35-4873-93BD-6013A548417F}" type="pres">
      <dgm:prSet presAssocID="{AF13B7DE-49C5-4422-8529-0C08E2E64F7A}" presName="spaceRect" presStyleCnt="0"/>
      <dgm:spPr/>
    </dgm:pt>
    <dgm:pt modelId="{E39882BA-1319-464D-BC56-0E65A88F99CE}" type="pres">
      <dgm:prSet presAssocID="{AF13B7DE-49C5-4422-8529-0C08E2E64F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4E663D-CE33-45BD-9ED4-27CB800303AE}" srcId="{DC27ADFE-7383-49B9-AF9A-79AA33FFBEA4}" destId="{C7A55FEA-9843-4C4A-88BA-E40183839E83}" srcOrd="0" destOrd="0" parTransId="{37CC126E-CA65-4D58-BFAF-1C8CEFDA79D6}" sibTransId="{88922017-5D6B-40B1-82A8-23544A31DA45}"/>
    <dgm:cxn modelId="{BE1A5D48-E2F5-47F7-A479-B2A5650AB845}" type="presOf" srcId="{AF13B7DE-49C5-4422-8529-0C08E2E64F7A}" destId="{E39882BA-1319-464D-BC56-0E65A88F99CE}" srcOrd="0" destOrd="0" presId="urn:microsoft.com/office/officeart/2018/2/layout/IconLabelList"/>
    <dgm:cxn modelId="{382AD952-7DAD-4AAB-AAC2-BF9B3557ADF3}" srcId="{DC27ADFE-7383-49B9-AF9A-79AA33FFBEA4}" destId="{AF13B7DE-49C5-4422-8529-0C08E2E64F7A}" srcOrd="2" destOrd="0" parTransId="{BFCFEFF6-FBAB-4CF2-A79D-D0329167ACE6}" sibTransId="{26B4EAD6-6592-439D-9027-9E661E1002F5}"/>
    <dgm:cxn modelId="{8E78B077-6EAE-44CE-807B-CE313B4386E9}" type="presOf" srcId="{969741E9-519B-499B-A627-6569C00013EB}" destId="{8DA8B1DF-1E27-4CCC-99FD-DDAF0871BFC7}" srcOrd="0" destOrd="0" presId="urn:microsoft.com/office/officeart/2018/2/layout/IconLabelList"/>
    <dgm:cxn modelId="{8A47BEA9-0CBE-4712-A88D-7882B4A1E8DF}" srcId="{DC27ADFE-7383-49B9-AF9A-79AA33FFBEA4}" destId="{969741E9-519B-499B-A627-6569C00013EB}" srcOrd="1" destOrd="0" parTransId="{6EE92A0B-F55D-4929-A117-ABEF0FF17958}" sibTransId="{C3C8E057-8DD3-4EB0-ACD9-495F014BE325}"/>
    <dgm:cxn modelId="{92E15EBC-6D99-4F8C-AFD3-DCFE083BB949}" type="presOf" srcId="{DC27ADFE-7383-49B9-AF9A-79AA33FFBEA4}" destId="{421BEFAB-EB9C-47F6-ACB8-2BCE9AA87F6C}" srcOrd="0" destOrd="0" presId="urn:microsoft.com/office/officeart/2018/2/layout/IconLabelList"/>
    <dgm:cxn modelId="{13E172F4-5C29-4532-851D-7C466ABE7F53}" type="presOf" srcId="{C7A55FEA-9843-4C4A-88BA-E40183839E83}" destId="{B199AF27-44F9-4E34-93BF-3B930398BC7F}" srcOrd="0" destOrd="0" presId="urn:microsoft.com/office/officeart/2018/2/layout/IconLabelList"/>
    <dgm:cxn modelId="{E6149CDE-7950-40B8-BCE7-4AADB2925F18}" type="presParOf" srcId="{421BEFAB-EB9C-47F6-ACB8-2BCE9AA87F6C}" destId="{566DA040-C218-46A4-8369-135641837A90}" srcOrd="0" destOrd="0" presId="urn:microsoft.com/office/officeart/2018/2/layout/IconLabelList"/>
    <dgm:cxn modelId="{14657593-D37C-42A9-8241-B55BD4A95671}" type="presParOf" srcId="{566DA040-C218-46A4-8369-135641837A90}" destId="{BBF7BC74-42B5-4FF3-B0A9-B6C587B2DB25}" srcOrd="0" destOrd="0" presId="urn:microsoft.com/office/officeart/2018/2/layout/IconLabelList"/>
    <dgm:cxn modelId="{C5BEC34E-CB73-494F-A086-288F35C7B1E6}" type="presParOf" srcId="{566DA040-C218-46A4-8369-135641837A90}" destId="{638BCF79-5CB0-4832-96FA-5A0EAA32613D}" srcOrd="1" destOrd="0" presId="urn:microsoft.com/office/officeart/2018/2/layout/IconLabelList"/>
    <dgm:cxn modelId="{7A57A58B-B603-4030-9ABB-F4337F3E0160}" type="presParOf" srcId="{566DA040-C218-46A4-8369-135641837A90}" destId="{B199AF27-44F9-4E34-93BF-3B930398BC7F}" srcOrd="2" destOrd="0" presId="urn:microsoft.com/office/officeart/2018/2/layout/IconLabelList"/>
    <dgm:cxn modelId="{22695CB2-4BFD-422F-9D78-920A1873DF05}" type="presParOf" srcId="{421BEFAB-EB9C-47F6-ACB8-2BCE9AA87F6C}" destId="{258884C6-66F3-4078-AB1B-C15833D7ACE5}" srcOrd="1" destOrd="0" presId="urn:microsoft.com/office/officeart/2018/2/layout/IconLabelList"/>
    <dgm:cxn modelId="{8FAE12C4-7F37-4D87-A6A2-4B51328F7AA4}" type="presParOf" srcId="{421BEFAB-EB9C-47F6-ACB8-2BCE9AA87F6C}" destId="{39796283-7721-474D-9338-1AE637F60BC6}" srcOrd="2" destOrd="0" presId="urn:microsoft.com/office/officeart/2018/2/layout/IconLabelList"/>
    <dgm:cxn modelId="{4177D061-671D-4D86-8894-B436B7B4C4EE}" type="presParOf" srcId="{39796283-7721-474D-9338-1AE637F60BC6}" destId="{F0EA8EB4-7AC5-4070-9E77-771587295C98}" srcOrd="0" destOrd="0" presId="urn:microsoft.com/office/officeart/2018/2/layout/IconLabelList"/>
    <dgm:cxn modelId="{DB1C54E6-A419-434B-8F31-270910069B68}" type="presParOf" srcId="{39796283-7721-474D-9338-1AE637F60BC6}" destId="{1802DA7C-CDA3-4A1F-BBFA-6AA19D11FA27}" srcOrd="1" destOrd="0" presId="urn:microsoft.com/office/officeart/2018/2/layout/IconLabelList"/>
    <dgm:cxn modelId="{67D5DDCB-6B03-400C-A96F-AC2B7FB03E18}" type="presParOf" srcId="{39796283-7721-474D-9338-1AE637F60BC6}" destId="{8DA8B1DF-1E27-4CCC-99FD-DDAF0871BFC7}" srcOrd="2" destOrd="0" presId="urn:microsoft.com/office/officeart/2018/2/layout/IconLabelList"/>
    <dgm:cxn modelId="{4E41CB75-CE2A-48D5-8907-21B84FE41591}" type="presParOf" srcId="{421BEFAB-EB9C-47F6-ACB8-2BCE9AA87F6C}" destId="{C243EFD8-6E52-4BB4-9072-53E228BAE6A4}" srcOrd="3" destOrd="0" presId="urn:microsoft.com/office/officeart/2018/2/layout/IconLabelList"/>
    <dgm:cxn modelId="{BBE859E6-A479-4199-BA7F-682757F3A213}" type="presParOf" srcId="{421BEFAB-EB9C-47F6-ACB8-2BCE9AA87F6C}" destId="{F01D783B-AA2B-4878-A54A-A82A1039E3E4}" srcOrd="4" destOrd="0" presId="urn:microsoft.com/office/officeart/2018/2/layout/IconLabelList"/>
    <dgm:cxn modelId="{DB344967-4A74-4AF5-8587-C752FFF41C3E}" type="presParOf" srcId="{F01D783B-AA2B-4878-A54A-A82A1039E3E4}" destId="{1FEA6DFE-5843-43E3-AE40-538AAC3D61D6}" srcOrd="0" destOrd="0" presId="urn:microsoft.com/office/officeart/2018/2/layout/IconLabelList"/>
    <dgm:cxn modelId="{A29D5DA1-F46F-4089-9035-177620056B22}" type="presParOf" srcId="{F01D783B-AA2B-4878-A54A-A82A1039E3E4}" destId="{472FD0C1-1B35-4873-93BD-6013A548417F}" srcOrd="1" destOrd="0" presId="urn:microsoft.com/office/officeart/2018/2/layout/IconLabelList"/>
    <dgm:cxn modelId="{B3FC92C2-480B-4778-9353-594BB98F7958}" type="presParOf" srcId="{F01D783B-AA2B-4878-A54A-A82A1039E3E4}" destId="{E39882BA-1319-464D-BC56-0E65A88F99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837AE-8094-4BE7-B2A7-B8D965D6E86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EF519-5332-4C82-A7F5-A50F657CD81A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 dirty="0" err="1"/>
            <a:t>Intro</a:t>
          </a:r>
          <a:r>
            <a:rPr lang="es-ES" b="0" i="0" baseline="0" dirty="0"/>
            <a:t> al proyecto y cómo funcionan los juegos.</a:t>
          </a:r>
          <a:endParaRPr lang="en-US" dirty="0"/>
        </a:p>
      </dgm:t>
    </dgm:pt>
    <dgm:pt modelId="{72C5E346-E34A-4F70-B8DF-CDAB76E31340}" type="parTrans" cxnId="{53D2B383-C71C-4CED-B142-17DAC4533AB0}">
      <dgm:prSet/>
      <dgm:spPr/>
      <dgm:t>
        <a:bodyPr/>
        <a:lstStyle/>
        <a:p>
          <a:endParaRPr lang="en-US"/>
        </a:p>
      </dgm:t>
    </dgm:pt>
    <dgm:pt modelId="{7E8118FA-D97F-46B9-B72D-50462DE3DC76}" type="sibTrans" cxnId="{53D2B383-C71C-4CED-B142-17DAC4533AB0}">
      <dgm:prSet/>
      <dgm:spPr/>
      <dgm:t>
        <a:bodyPr/>
        <a:lstStyle/>
        <a:p>
          <a:endParaRPr lang="en-US"/>
        </a:p>
      </dgm:t>
    </dgm:pt>
    <dgm:pt modelId="{12C32205-7BC3-4D30-ADB9-D9A7B31CEB79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Introducción a Pygame.</a:t>
          </a:r>
          <a:endParaRPr lang="en-US"/>
        </a:p>
      </dgm:t>
    </dgm:pt>
    <dgm:pt modelId="{7D0E37D4-EB54-4B6B-82AF-B8EB0B946B08}" type="parTrans" cxnId="{C41AEB08-2B03-45CE-967A-E029A2885B27}">
      <dgm:prSet/>
      <dgm:spPr/>
      <dgm:t>
        <a:bodyPr/>
        <a:lstStyle/>
        <a:p>
          <a:endParaRPr lang="en-US"/>
        </a:p>
      </dgm:t>
    </dgm:pt>
    <dgm:pt modelId="{67515AC0-268F-4C60-AF1B-9F4735A75695}" type="sibTrans" cxnId="{C41AEB08-2B03-45CE-967A-E029A2885B27}">
      <dgm:prSet/>
      <dgm:spPr/>
      <dgm:t>
        <a:bodyPr/>
        <a:lstStyle/>
        <a:p>
          <a:endParaRPr lang="en-US"/>
        </a:p>
      </dgm:t>
    </dgm:pt>
    <dgm:pt modelId="{1A5912B8-1BBC-40F2-B89E-FD84CC77B97A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Dibujar en pantalla.</a:t>
          </a:r>
          <a:endParaRPr lang="en-US"/>
        </a:p>
      </dgm:t>
    </dgm:pt>
    <dgm:pt modelId="{233E9206-F195-4AA1-A87D-00A39E9204AF}" type="parTrans" cxnId="{94C92465-E6E6-4DBA-8908-8E5792EE264B}">
      <dgm:prSet/>
      <dgm:spPr/>
      <dgm:t>
        <a:bodyPr/>
        <a:lstStyle/>
        <a:p>
          <a:endParaRPr lang="en-US"/>
        </a:p>
      </dgm:t>
    </dgm:pt>
    <dgm:pt modelId="{DD613C15-F928-431E-B112-F6C8FD4DA7C4}" type="sibTrans" cxnId="{94C92465-E6E6-4DBA-8908-8E5792EE264B}">
      <dgm:prSet/>
      <dgm:spPr/>
      <dgm:t>
        <a:bodyPr/>
        <a:lstStyle/>
        <a:p>
          <a:endParaRPr lang="en-US"/>
        </a:p>
      </dgm:t>
    </dgm:pt>
    <dgm:pt modelId="{A3E2451B-8109-4A54-AFDA-488B073316EC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Lógica principal del Snake.</a:t>
          </a:r>
          <a:endParaRPr lang="en-US"/>
        </a:p>
      </dgm:t>
    </dgm:pt>
    <dgm:pt modelId="{DD89F2BC-361E-4DFE-B057-16E52AAE2350}" type="parTrans" cxnId="{0BDC82C3-FEA2-4C91-8B12-7B565BC018B5}">
      <dgm:prSet/>
      <dgm:spPr/>
      <dgm:t>
        <a:bodyPr/>
        <a:lstStyle/>
        <a:p>
          <a:endParaRPr lang="en-US"/>
        </a:p>
      </dgm:t>
    </dgm:pt>
    <dgm:pt modelId="{7DF6245A-95DC-4C7B-9160-7687E5112B6D}" type="sibTrans" cxnId="{0BDC82C3-FEA2-4C91-8B12-7B565BC018B5}">
      <dgm:prSet/>
      <dgm:spPr/>
      <dgm:t>
        <a:bodyPr/>
        <a:lstStyle/>
        <a:p>
          <a:endParaRPr lang="en-US"/>
        </a:p>
      </dgm:t>
    </dgm:pt>
    <dgm:pt modelId="{833E066D-FD40-4558-8F46-57FB264C718F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Configuración del tablero.</a:t>
          </a:r>
          <a:endParaRPr lang="en-US"/>
        </a:p>
      </dgm:t>
    </dgm:pt>
    <dgm:pt modelId="{D14043AE-DF45-4A0E-A33B-60B0F52153F4}" type="parTrans" cxnId="{8E54FF8F-9826-4AA1-A04E-4CAE13374795}">
      <dgm:prSet/>
      <dgm:spPr/>
      <dgm:t>
        <a:bodyPr/>
        <a:lstStyle/>
        <a:p>
          <a:endParaRPr lang="en-US"/>
        </a:p>
      </dgm:t>
    </dgm:pt>
    <dgm:pt modelId="{07E33E72-672A-40B9-AEDF-05E90E7F385A}" type="sibTrans" cxnId="{8E54FF8F-9826-4AA1-A04E-4CAE13374795}">
      <dgm:prSet/>
      <dgm:spPr/>
      <dgm:t>
        <a:bodyPr/>
        <a:lstStyle/>
        <a:p>
          <a:endParaRPr lang="en-US"/>
        </a:p>
      </dgm:t>
    </dgm:pt>
    <dgm:pt modelId="{9D87F2B9-99FA-4A5B-AD62-D794BF036F65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Crear la serpiente.</a:t>
          </a:r>
          <a:endParaRPr lang="en-US"/>
        </a:p>
      </dgm:t>
    </dgm:pt>
    <dgm:pt modelId="{3F727DA3-AD3C-4480-94BA-9C2033ECBB01}" type="parTrans" cxnId="{1B86704A-D3BB-4207-AF9C-EE3ED1B71A15}">
      <dgm:prSet/>
      <dgm:spPr/>
      <dgm:t>
        <a:bodyPr/>
        <a:lstStyle/>
        <a:p>
          <a:endParaRPr lang="en-US"/>
        </a:p>
      </dgm:t>
    </dgm:pt>
    <dgm:pt modelId="{E10192E4-5934-4145-AA54-1FD617EF1629}" type="sibTrans" cxnId="{1B86704A-D3BB-4207-AF9C-EE3ED1B71A15}">
      <dgm:prSet/>
      <dgm:spPr/>
      <dgm:t>
        <a:bodyPr/>
        <a:lstStyle/>
        <a:p>
          <a:endParaRPr lang="en-US"/>
        </a:p>
      </dgm:t>
    </dgm:pt>
    <dgm:pt modelId="{2F976DCC-0FD0-4D5D-A62D-39147C98337B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Movimiento de la serpiente.</a:t>
          </a:r>
          <a:endParaRPr lang="en-US"/>
        </a:p>
      </dgm:t>
    </dgm:pt>
    <dgm:pt modelId="{1C6AC649-84DB-4182-A778-5BF87B3C02DA}" type="parTrans" cxnId="{E1E3E2CD-EF0A-4777-A76F-FC76F06DEA0C}">
      <dgm:prSet/>
      <dgm:spPr/>
      <dgm:t>
        <a:bodyPr/>
        <a:lstStyle/>
        <a:p>
          <a:endParaRPr lang="en-US"/>
        </a:p>
      </dgm:t>
    </dgm:pt>
    <dgm:pt modelId="{B9FCFD1C-2465-4DF4-B06E-69F279BEB8B4}" type="sibTrans" cxnId="{E1E3E2CD-EF0A-4777-A76F-FC76F06DEA0C}">
      <dgm:prSet/>
      <dgm:spPr/>
      <dgm:t>
        <a:bodyPr/>
        <a:lstStyle/>
        <a:p>
          <a:endParaRPr lang="en-US"/>
        </a:p>
      </dgm:t>
    </dgm:pt>
    <dgm:pt modelId="{E7B6A649-DEA1-4042-9D47-225968544BD1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Comer fruta y crecer.</a:t>
          </a:r>
          <a:endParaRPr lang="en-US"/>
        </a:p>
      </dgm:t>
    </dgm:pt>
    <dgm:pt modelId="{5C1400C1-A70F-4C5B-AC9E-ED9AC6A9B903}" type="parTrans" cxnId="{6FA994BD-63F1-452D-8404-4731BE3B32F4}">
      <dgm:prSet/>
      <dgm:spPr/>
      <dgm:t>
        <a:bodyPr/>
        <a:lstStyle/>
        <a:p>
          <a:endParaRPr lang="en-US"/>
        </a:p>
      </dgm:t>
    </dgm:pt>
    <dgm:pt modelId="{1E2807D3-81D6-41EA-9736-B16D5AFCC3DB}" type="sibTrans" cxnId="{6FA994BD-63F1-452D-8404-4731BE3B32F4}">
      <dgm:prSet/>
      <dgm:spPr/>
      <dgm:t>
        <a:bodyPr/>
        <a:lstStyle/>
        <a:p>
          <a:endParaRPr lang="en-US"/>
        </a:p>
      </dgm:t>
    </dgm:pt>
    <dgm:pt modelId="{A0363B2C-CD81-40E3-B14A-DC124DAE33C4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Estados de Game Over.</a:t>
          </a:r>
          <a:endParaRPr lang="en-US"/>
        </a:p>
      </dgm:t>
    </dgm:pt>
    <dgm:pt modelId="{5203AAF3-379E-4FF8-9D5F-8CD8C064B7D4}" type="parTrans" cxnId="{3B7C5366-883E-4A98-B343-A21A3E15BF0E}">
      <dgm:prSet/>
      <dgm:spPr/>
      <dgm:t>
        <a:bodyPr/>
        <a:lstStyle/>
        <a:p>
          <a:endParaRPr lang="en-US"/>
        </a:p>
      </dgm:t>
    </dgm:pt>
    <dgm:pt modelId="{58A6B61F-656D-4181-81DF-4FB9B4A5208F}" type="sibTrans" cxnId="{3B7C5366-883E-4A98-B343-A21A3E15BF0E}">
      <dgm:prSet/>
      <dgm:spPr/>
      <dgm:t>
        <a:bodyPr/>
        <a:lstStyle/>
        <a:p>
          <a:endParaRPr lang="en-US"/>
        </a:p>
      </dgm:t>
    </dgm:pt>
    <dgm:pt modelId="{7D195803-86D2-410F-9B21-FC8D2DCA14B2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Crear el gráfico de la fruta.</a:t>
          </a:r>
          <a:endParaRPr lang="en-US"/>
        </a:p>
      </dgm:t>
    </dgm:pt>
    <dgm:pt modelId="{1A0B985C-A281-43F0-8EF3-985121A588FE}" type="parTrans" cxnId="{B222EAF0-1977-4312-8A6E-43A5C241039C}">
      <dgm:prSet/>
      <dgm:spPr/>
      <dgm:t>
        <a:bodyPr/>
        <a:lstStyle/>
        <a:p>
          <a:endParaRPr lang="en-US"/>
        </a:p>
      </dgm:t>
    </dgm:pt>
    <dgm:pt modelId="{00A96F92-8023-4C04-9FB7-64BF12651C1E}" type="sibTrans" cxnId="{B222EAF0-1977-4312-8A6E-43A5C241039C}">
      <dgm:prSet/>
      <dgm:spPr/>
      <dgm:t>
        <a:bodyPr/>
        <a:lstStyle/>
        <a:p>
          <a:endParaRPr lang="en-US"/>
        </a:p>
      </dgm:t>
    </dgm:pt>
    <dgm:pt modelId="{9A532413-AE8D-48AD-97ED-2AE777B8558A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Crear los gráficos de la serpiente.</a:t>
          </a:r>
          <a:endParaRPr lang="en-US"/>
        </a:p>
      </dgm:t>
    </dgm:pt>
    <dgm:pt modelId="{155E10FB-0905-45DB-B80B-57096E3AB7F5}" type="parTrans" cxnId="{EA4F7EFF-EAE9-4FAE-8430-BF9B21EFE59A}">
      <dgm:prSet/>
      <dgm:spPr/>
      <dgm:t>
        <a:bodyPr/>
        <a:lstStyle/>
        <a:p>
          <a:endParaRPr lang="en-US"/>
        </a:p>
      </dgm:t>
    </dgm:pt>
    <dgm:pt modelId="{8E492A0F-DBDC-48E8-861B-58737263C330}" type="sibTrans" cxnId="{EA4F7EFF-EAE9-4FAE-8430-BF9B21EFE59A}">
      <dgm:prSet/>
      <dgm:spPr/>
      <dgm:t>
        <a:bodyPr/>
        <a:lstStyle/>
        <a:p>
          <a:endParaRPr lang="en-US"/>
        </a:p>
      </dgm:t>
    </dgm:pt>
    <dgm:pt modelId="{59434382-8A12-41B7-9199-765BC806A6F1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Patrón del césped.</a:t>
          </a:r>
          <a:endParaRPr lang="en-US"/>
        </a:p>
      </dgm:t>
    </dgm:pt>
    <dgm:pt modelId="{2062B05A-EA20-4B35-92B6-F6F23DAECA47}" type="parTrans" cxnId="{1B74B51A-7F56-409B-BBE4-3FA930AFEAD3}">
      <dgm:prSet/>
      <dgm:spPr/>
      <dgm:t>
        <a:bodyPr/>
        <a:lstStyle/>
        <a:p>
          <a:endParaRPr lang="en-US"/>
        </a:p>
      </dgm:t>
    </dgm:pt>
    <dgm:pt modelId="{B1F0ED15-0BD3-4995-8BB2-36B0758E3D01}" type="sibTrans" cxnId="{1B74B51A-7F56-409B-BBE4-3FA930AFEAD3}">
      <dgm:prSet/>
      <dgm:spPr/>
      <dgm:t>
        <a:bodyPr/>
        <a:lstStyle/>
        <a:p>
          <a:endParaRPr lang="en-US"/>
        </a:p>
      </dgm:t>
    </dgm:pt>
    <dgm:pt modelId="{23E8FF02-5877-4173-86B8-B9A76F20C7E9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Mostrar el puntaje.</a:t>
          </a:r>
          <a:endParaRPr lang="en-US"/>
        </a:p>
      </dgm:t>
    </dgm:pt>
    <dgm:pt modelId="{59FF0B09-DBFB-4CC3-96DD-98C51B93AC8D}" type="parTrans" cxnId="{07C09546-B8BC-498B-8797-6E020E12F75C}">
      <dgm:prSet/>
      <dgm:spPr/>
      <dgm:t>
        <a:bodyPr/>
        <a:lstStyle/>
        <a:p>
          <a:endParaRPr lang="en-US"/>
        </a:p>
      </dgm:t>
    </dgm:pt>
    <dgm:pt modelId="{666B6305-19AA-49FF-8863-EF424C15D0AC}" type="sibTrans" cxnId="{07C09546-B8BC-498B-8797-6E020E12F75C}">
      <dgm:prSet/>
      <dgm:spPr/>
      <dgm:t>
        <a:bodyPr/>
        <a:lstStyle/>
        <a:p>
          <a:endParaRPr lang="en-US"/>
        </a:p>
      </dgm:t>
    </dgm:pt>
    <dgm:pt modelId="{D282DEBB-CA7E-43D3-B9B0-4B7AE82E5334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Añadir sonido al comer.</a:t>
          </a:r>
          <a:endParaRPr lang="en-US"/>
        </a:p>
      </dgm:t>
    </dgm:pt>
    <dgm:pt modelId="{F5A4E386-85B6-4CB9-92EB-EF6B0B902CFB}" type="parTrans" cxnId="{3E7E4B20-D3B7-4A6A-81C3-BF4941BDEAC4}">
      <dgm:prSet/>
      <dgm:spPr/>
      <dgm:t>
        <a:bodyPr/>
        <a:lstStyle/>
        <a:p>
          <a:endParaRPr lang="en-US"/>
        </a:p>
      </dgm:t>
    </dgm:pt>
    <dgm:pt modelId="{6649F8CB-F882-414A-ADDF-426E73FDDF56}" type="sibTrans" cxnId="{3E7E4B20-D3B7-4A6A-81C3-BF4941BDEAC4}">
      <dgm:prSet/>
      <dgm:spPr/>
      <dgm:t>
        <a:bodyPr/>
        <a:lstStyle/>
        <a:p>
          <a:endParaRPr lang="en-US"/>
        </a:p>
      </dgm:t>
    </dgm:pt>
    <dgm:pt modelId="{7B26F0B0-C20D-442E-B22A-9D692B24D0BA}">
      <dgm:prSet/>
      <dgm:spPr>
        <a:solidFill>
          <a:schemeClr val="tx2"/>
        </a:solidFill>
      </dgm:spPr>
      <dgm:t>
        <a:bodyPr/>
        <a:lstStyle/>
        <a:p>
          <a:r>
            <a:rPr lang="es-ES" b="0" i="0" baseline="0"/>
            <a:t>Ajustes finales.</a:t>
          </a:r>
          <a:endParaRPr lang="en-US"/>
        </a:p>
      </dgm:t>
    </dgm:pt>
    <dgm:pt modelId="{CDBC818E-E964-434A-85F3-35A44D4B3F7C}" type="parTrans" cxnId="{6BA5AD70-8E26-4F7E-8F78-E2BEC0C92FF4}">
      <dgm:prSet/>
      <dgm:spPr/>
      <dgm:t>
        <a:bodyPr/>
        <a:lstStyle/>
        <a:p>
          <a:endParaRPr lang="en-US"/>
        </a:p>
      </dgm:t>
    </dgm:pt>
    <dgm:pt modelId="{7465F272-8877-41C0-AB64-5E7A180930D5}" type="sibTrans" cxnId="{6BA5AD70-8E26-4F7E-8F78-E2BEC0C92FF4}">
      <dgm:prSet/>
      <dgm:spPr/>
      <dgm:t>
        <a:bodyPr/>
        <a:lstStyle/>
        <a:p>
          <a:endParaRPr lang="en-US"/>
        </a:p>
      </dgm:t>
    </dgm:pt>
    <dgm:pt modelId="{7F0563F0-97D6-408D-9360-951792C7BEE7}" type="pres">
      <dgm:prSet presAssocID="{68C837AE-8094-4BE7-B2A7-B8D965D6E86E}" presName="Name0" presStyleCnt="0">
        <dgm:presLayoutVars>
          <dgm:dir/>
          <dgm:resizeHandles val="exact"/>
        </dgm:presLayoutVars>
      </dgm:prSet>
      <dgm:spPr/>
    </dgm:pt>
    <dgm:pt modelId="{E79B31B0-18A5-4E89-9D11-D97F1E82800A}" type="pres">
      <dgm:prSet presAssocID="{A33EF519-5332-4C82-A7F5-A50F657CD81A}" presName="node" presStyleLbl="node1" presStyleIdx="0" presStyleCnt="15">
        <dgm:presLayoutVars>
          <dgm:bulletEnabled val="1"/>
        </dgm:presLayoutVars>
      </dgm:prSet>
      <dgm:spPr/>
    </dgm:pt>
    <dgm:pt modelId="{75ED4FEA-CCCA-4D5F-B03C-10562966A428}" type="pres">
      <dgm:prSet presAssocID="{7E8118FA-D97F-46B9-B72D-50462DE3DC76}" presName="sibTrans" presStyleLbl="sibTrans1D1" presStyleIdx="0" presStyleCnt="14"/>
      <dgm:spPr/>
    </dgm:pt>
    <dgm:pt modelId="{935B6FB3-58F7-4798-BE81-22C5B97D9112}" type="pres">
      <dgm:prSet presAssocID="{7E8118FA-D97F-46B9-B72D-50462DE3DC76}" presName="connectorText" presStyleLbl="sibTrans1D1" presStyleIdx="0" presStyleCnt="14"/>
      <dgm:spPr/>
    </dgm:pt>
    <dgm:pt modelId="{DAECF685-3C88-4731-8764-7E368FCBA15C}" type="pres">
      <dgm:prSet presAssocID="{12C32205-7BC3-4D30-ADB9-D9A7B31CEB79}" presName="node" presStyleLbl="node1" presStyleIdx="1" presStyleCnt="15">
        <dgm:presLayoutVars>
          <dgm:bulletEnabled val="1"/>
        </dgm:presLayoutVars>
      </dgm:prSet>
      <dgm:spPr/>
    </dgm:pt>
    <dgm:pt modelId="{A6207DAC-BA83-4778-A139-5D0E47B2ED81}" type="pres">
      <dgm:prSet presAssocID="{67515AC0-268F-4C60-AF1B-9F4735A75695}" presName="sibTrans" presStyleLbl="sibTrans1D1" presStyleIdx="1" presStyleCnt="14"/>
      <dgm:spPr/>
    </dgm:pt>
    <dgm:pt modelId="{E6249E49-B8D6-43FD-8366-93F769C2C535}" type="pres">
      <dgm:prSet presAssocID="{67515AC0-268F-4C60-AF1B-9F4735A75695}" presName="connectorText" presStyleLbl="sibTrans1D1" presStyleIdx="1" presStyleCnt="14"/>
      <dgm:spPr/>
    </dgm:pt>
    <dgm:pt modelId="{83EC0840-EAC9-4D65-AE00-8EC0D48BED97}" type="pres">
      <dgm:prSet presAssocID="{1A5912B8-1BBC-40F2-B89E-FD84CC77B97A}" presName="node" presStyleLbl="node1" presStyleIdx="2" presStyleCnt="15">
        <dgm:presLayoutVars>
          <dgm:bulletEnabled val="1"/>
        </dgm:presLayoutVars>
      </dgm:prSet>
      <dgm:spPr/>
    </dgm:pt>
    <dgm:pt modelId="{7D264518-DF9E-4189-B4E8-0D57D9724FD6}" type="pres">
      <dgm:prSet presAssocID="{DD613C15-F928-431E-B112-F6C8FD4DA7C4}" presName="sibTrans" presStyleLbl="sibTrans1D1" presStyleIdx="2" presStyleCnt="14"/>
      <dgm:spPr/>
    </dgm:pt>
    <dgm:pt modelId="{995D4947-68D6-4838-9FEB-EC351D2A7E6E}" type="pres">
      <dgm:prSet presAssocID="{DD613C15-F928-431E-B112-F6C8FD4DA7C4}" presName="connectorText" presStyleLbl="sibTrans1D1" presStyleIdx="2" presStyleCnt="14"/>
      <dgm:spPr/>
    </dgm:pt>
    <dgm:pt modelId="{AF705BB0-E922-408B-A3AC-56742F85FCDA}" type="pres">
      <dgm:prSet presAssocID="{A3E2451B-8109-4A54-AFDA-488B073316EC}" presName="node" presStyleLbl="node1" presStyleIdx="3" presStyleCnt="15">
        <dgm:presLayoutVars>
          <dgm:bulletEnabled val="1"/>
        </dgm:presLayoutVars>
      </dgm:prSet>
      <dgm:spPr/>
    </dgm:pt>
    <dgm:pt modelId="{9C5E370D-DE85-4FAC-A9AD-64304DBE0393}" type="pres">
      <dgm:prSet presAssocID="{7DF6245A-95DC-4C7B-9160-7687E5112B6D}" presName="sibTrans" presStyleLbl="sibTrans1D1" presStyleIdx="3" presStyleCnt="14"/>
      <dgm:spPr/>
    </dgm:pt>
    <dgm:pt modelId="{BCE2E21C-D276-4B54-8B05-ACEC6CAE6C5A}" type="pres">
      <dgm:prSet presAssocID="{7DF6245A-95DC-4C7B-9160-7687E5112B6D}" presName="connectorText" presStyleLbl="sibTrans1D1" presStyleIdx="3" presStyleCnt="14"/>
      <dgm:spPr/>
    </dgm:pt>
    <dgm:pt modelId="{F7A59711-0D72-4448-A4A9-C3F058318E2C}" type="pres">
      <dgm:prSet presAssocID="{833E066D-FD40-4558-8F46-57FB264C718F}" presName="node" presStyleLbl="node1" presStyleIdx="4" presStyleCnt="15">
        <dgm:presLayoutVars>
          <dgm:bulletEnabled val="1"/>
        </dgm:presLayoutVars>
      </dgm:prSet>
      <dgm:spPr/>
    </dgm:pt>
    <dgm:pt modelId="{7C5594C0-AB91-49BB-A44B-0E0DB97B1636}" type="pres">
      <dgm:prSet presAssocID="{07E33E72-672A-40B9-AEDF-05E90E7F385A}" presName="sibTrans" presStyleLbl="sibTrans1D1" presStyleIdx="4" presStyleCnt="14"/>
      <dgm:spPr/>
    </dgm:pt>
    <dgm:pt modelId="{59B01C29-CE38-4B86-BFDA-82F965102418}" type="pres">
      <dgm:prSet presAssocID="{07E33E72-672A-40B9-AEDF-05E90E7F385A}" presName="connectorText" presStyleLbl="sibTrans1D1" presStyleIdx="4" presStyleCnt="14"/>
      <dgm:spPr/>
    </dgm:pt>
    <dgm:pt modelId="{DE13849B-C616-4F41-B5F0-BDB9097A301F}" type="pres">
      <dgm:prSet presAssocID="{9D87F2B9-99FA-4A5B-AD62-D794BF036F65}" presName="node" presStyleLbl="node1" presStyleIdx="5" presStyleCnt="15">
        <dgm:presLayoutVars>
          <dgm:bulletEnabled val="1"/>
        </dgm:presLayoutVars>
      </dgm:prSet>
      <dgm:spPr/>
    </dgm:pt>
    <dgm:pt modelId="{13FBC4E7-45C2-45D9-AC6E-6E4D1A8D2ADB}" type="pres">
      <dgm:prSet presAssocID="{E10192E4-5934-4145-AA54-1FD617EF1629}" presName="sibTrans" presStyleLbl="sibTrans1D1" presStyleIdx="5" presStyleCnt="14"/>
      <dgm:spPr/>
    </dgm:pt>
    <dgm:pt modelId="{261937DE-2C02-4061-BA51-BD383900F9CD}" type="pres">
      <dgm:prSet presAssocID="{E10192E4-5934-4145-AA54-1FD617EF1629}" presName="connectorText" presStyleLbl="sibTrans1D1" presStyleIdx="5" presStyleCnt="14"/>
      <dgm:spPr/>
    </dgm:pt>
    <dgm:pt modelId="{BF35F04C-BEE4-4343-8C43-8F204A8E0E27}" type="pres">
      <dgm:prSet presAssocID="{2F976DCC-0FD0-4D5D-A62D-39147C98337B}" presName="node" presStyleLbl="node1" presStyleIdx="6" presStyleCnt="15">
        <dgm:presLayoutVars>
          <dgm:bulletEnabled val="1"/>
        </dgm:presLayoutVars>
      </dgm:prSet>
      <dgm:spPr/>
    </dgm:pt>
    <dgm:pt modelId="{9270390E-C231-4429-80B8-ED477F9B0105}" type="pres">
      <dgm:prSet presAssocID="{B9FCFD1C-2465-4DF4-B06E-69F279BEB8B4}" presName="sibTrans" presStyleLbl="sibTrans1D1" presStyleIdx="6" presStyleCnt="14"/>
      <dgm:spPr/>
    </dgm:pt>
    <dgm:pt modelId="{170F8D05-8F6F-48CF-8317-74ABADA17B66}" type="pres">
      <dgm:prSet presAssocID="{B9FCFD1C-2465-4DF4-B06E-69F279BEB8B4}" presName="connectorText" presStyleLbl="sibTrans1D1" presStyleIdx="6" presStyleCnt="14"/>
      <dgm:spPr/>
    </dgm:pt>
    <dgm:pt modelId="{C2D7F9A9-4566-4168-8EDB-96B989915BF9}" type="pres">
      <dgm:prSet presAssocID="{E7B6A649-DEA1-4042-9D47-225968544BD1}" presName="node" presStyleLbl="node1" presStyleIdx="7" presStyleCnt="15">
        <dgm:presLayoutVars>
          <dgm:bulletEnabled val="1"/>
        </dgm:presLayoutVars>
      </dgm:prSet>
      <dgm:spPr/>
    </dgm:pt>
    <dgm:pt modelId="{00C1B945-25B5-4717-B398-DCF5A103D08C}" type="pres">
      <dgm:prSet presAssocID="{1E2807D3-81D6-41EA-9736-B16D5AFCC3DB}" presName="sibTrans" presStyleLbl="sibTrans1D1" presStyleIdx="7" presStyleCnt="14"/>
      <dgm:spPr/>
    </dgm:pt>
    <dgm:pt modelId="{A1BCB64A-3B7D-4EB9-BBBF-DE80FAD6163F}" type="pres">
      <dgm:prSet presAssocID="{1E2807D3-81D6-41EA-9736-B16D5AFCC3DB}" presName="connectorText" presStyleLbl="sibTrans1D1" presStyleIdx="7" presStyleCnt="14"/>
      <dgm:spPr/>
    </dgm:pt>
    <dgm:pt modelId="{3DF7FE03-7D59-489A-ADC5-10FB387ACDCC}" type="pres">
      <dgm:prSet presAssocID="{A0363B2C-CD81-40E3-B14A-DC124DAE33C4}" presName="node" presStyleLbl="node1" presStyleIdx="8" presStyleCnt="15">
        <dgm:presLayoutVars>
          <dgm:bulletEnabled val="1"/>
        </dgm:presLayoutVars>
      </dgm:prSet>
      <dgm:spPr/>
    </dgm:pt>
    <dgm:pt modelId="{93089B76-E140-4720-A828-58AFB989C100}" type="pres">
      <dgm:prSet presAssocID="{58A6B61F-656D-4181-81DF-4FB9B4A5208F}" presName="sibTrans" presStyleLbl="sibTrans1D1" presStyleIdx="8" presStyleCnt="14"/>
      <dgm:spPr/>
    </dgm:pt>
    <dgm:pt modelId="{DC3D684C-5D1E-428A-BC23-F2736CB48E0B}" type="pres">
      <dgm:prSet presAssocID="{58A6B61F-656D-4181-81DF-4FB9B4A5208F}" presName="connectorText" presStyleLbl="sibTrans1D1" presStyleIdx="8" presStyleCnt="14"/>
      <dgm:spPr/>
    </dgm:pt>
    <dgm:pt modelId="{CD84F16A-FBEC-467A-B8FC-95A40DCDF804}" type="pres">
      <dgm:prSet presAssocID="{7D195803-86D2-410F-9B21-FC8D2DCA14B2}" presName="node" presStyleLbl="node1" presStyleIdx="9" presStyleCnt="15">
        <dgm:presLayoutVars>
          <dgm:bulletEnabled val="1"/>
        </dgm:presLayoutVars>
      </dgm:prSet>
      <dgm:spPr/>
    </dgm:pt>
    <dgm:pt modelId="{44612FD9-C5AD-4DAF-B0F1-27A4F1AF16F2}" type="pres">
      <dgm:prSet presAssocID="{00A96F92-8023-4C04-9FB7-64BF12651C1E}" presName="sibTrans" presStyleLbl="sibTrans1D1" presStyleIdx="9" presStyleCnt="14"/>
      <dgm:spPr/>
    </dgm:pt>
    <dgm:pt modelId="{6B535C95-828A-4598-ABB0-F76D426E1F78}" type="pres">
      <dgm:prSet presAssocID="{00A96F92-8023-4C04-9FB7-64BF12651C1E}" presName="connectorText" presStyleLbl="sibTrans1D1" presStyleIdx="9" presStyleCnt="14"/>
      <dgm:spPr/>
    </dgm:pt>
    <dgm:pt modelId="{BF678F63-825D-4001-BF17-9E6BFE3A5118}" type="pres">
      <dgm:prSet presAssocID="{9A532413-AE8D-48AD-97ED-2AE777B8558A}" presName="node" presStyleLbl="node1" presStyleIdx="10" presStyleCnt="15">
        <dgm:presLayoutVars>
          <dgm:bulletEnabled val="1"/>
        </dgm:presLayoutVars>
      </dgm:prSet>
      <dgm:spPr/>
    </dgm:pt>
    <dgm:pt modelId="{CEBAEF4C-B996-4C89-9411-4F42B0B7593E}" type="pres">
      <dgm:prSet presAssocID="{8E492A0F-DBDC-48E8-861B-58737263C330}" presName="sibTrans" presStyleLbl="sibTrans1D1" presStyleIdx="10" presStyleCnt="14"/>
      <dgm:spPr/>
    </dgm:pt>
    <dgm:pt modelId="{BF18C6FD-362C-4552-9B2C-9F30915352C1}" type="pres">
      <dgm:prSet presAssocID="{8E492A0F-DBDC-48E8-861B-58737263C330}" presName="connectorText" presStyleLbl="sibTrans1D1" presStyleIdx="10" presStyleCnt="14"/>
      <dgm:spPr/>
    </dgm:pt>
    <dgm:pt modelId="{DCB62B8E-8BE4-4D27-BE8C-0FCE2AD314C4}" type="pres">
      <dgm:prSet presAssocID="{59434382-8A12-41B7-9199-765BC806A6F1}" presName="node" presStyleLbl="node1" presStyleIdx="11" presStyleCnt="15">
        <dgm:presLayoutVars>
          <dgm:bulletEnabled val="1"/>
        </dgm:presLayoutVars>
      </dgm:prSet>
      <dgm:spPr/>
    </dgm:pt>
    <dgm:pt modelId="{D203FEA0-1C77-49AC-9641-6D042C245A6B}" type="pres">
      <dgm:prSet presAssocID="{B1F0ED15-0BD3-4995-8BB2-36B0758E3D01}" presName="sibTrans" presStyleLbl="sibTrans1D1" presStyleIdx="11" presStyleCnt="14"/>
      <dgm:spPr/>
    </dgm:pt>
    <dgm:pt modelId="{339F2AB9-2AC0-4E13-8536-D900A807555A}" type="pres">
      <dgm:prSet presAssocID="{B1F0ED15-0BD3-4995-8BB2-36B0758E3D01}" presName="connectorText" presStyleLbl="sibTrans1D1" presStyleIdx="11" presStyleCnt="14"/>
      <dgm:spPr/>
    </dgm:pt>
    <dgm:pt modelId="{65669943-E98B-4B1F-A3B0-68382A3236DC}" type="pres">
      <dgm:prSet presAssocID="{23E8FF02-5877-4173-86B8-B9A76F20C7E9}" presName="node" presStyleLbl="node1" presStyleIdx="12" presStyleCnt="15">
        <dgm:presLayoutVars>
          <dgm:bulletEnabled val="1"/>
        </dgm:presLayoutVars>
      </dgm:prSet>
      <dgm:spPr/>
    </dgm:pt>
    <dgm:pt modelId="{6D0EA8E1-CF4C-450F-85BA-F0FB408A3BF6}" type="pres">
      <dgm:prSet presAssocID="{666B6305-19AA-49FF-8863-EF424C15D0AC}" presName="sibTrans" presStyleLbl="sibTrans1D1" presStyleIdx="12" presStyleCnt="14"/>
      <dgm:spPr/>
    </dgm:pt>
    <dgm:pt modelId="{3FFF6479-0A89-41CD-AB25-7D41FB711B27}" type="pres">
      <dgm:prSet presAssocID="{666B6305-19AA-49FF-8863-EF424C15D0AC}" presName="connectorText" presStyleLbl="sibTrans1D1" presStyleIdx="12" presStyleCnt="14"/>
      <dgm:spPr/>
    </dgm:pt>
    <dgm:pt modelId="{DF0C2228-0DD6-4290-AE69-258D515B3F78}" type="pres">
      <dgm:prSet presAssocID="{D282DEBB-CA7E-43D3-B9B0-4B7AE82E5334}" presName="node" presStyleLbl="node1" presStyleIdx="13" presStyleCnt="15">
        <dgm:presLayoutVars>
          <dgm:bulletEnabled val="1"/>
        </dgm:presLayoutVars>
      </dgm:prSet>
      <dgm:spPr/>
    </dgm:pt>
    <dgm:pt modelId="{70907A65-E127-4EE8-A6EA-88E7DE4E8586}" type="pres">
      <dgm:prSet presAssocID="{6649F8CB-F882-414A-ADDF-426E73FDDF56}" presName="sibTrans" presStyleLbl="sibTrans1D1" presStyleIdx="13" presStyleCnt="14"/>
      <dgm:spPr/>
    </dgm:pt>
    <dgm:pt modelId="{FC21848A-653F-433A-BEAE-431EDA5FB2FC}" type="pres">
      <dgm:prSet presAssocID="{6649F8CB-F882-414A-ADDF-426E73FDDF56}" presName="connectorText" presStyleLbl="sibTrans1D1" presStyleIdx="13" presStyleCnt="14"/>
      <dgm:spPr/>
    </dgm:pt>
    <dgm:pt modelId="{20BF9ECA-F767-4952-8A2A-C301B12FCDC7}" type="pres">
      <dgm:prSet presAssocID="{7B26F0B0-C20D-442E-B22A-9D692B24D0BA}" presName="node" presStyleLbl="node1" presStyleIdx="14" presStyleCnt="15">
        <dgm:presLayoutVars>
          <dgm:bulletEnabled val="1"/>
        </dgm:presLayoutVars>
      </dgm:prSet>
      <dgm:spPr/>
    </dgm:pt>
  </dgm:ptLst>
  <dgm:cxnLst>
    <dgm:cxn modelId="{1E6F4601-EEA4-4E54-95FD-0025511A2B50}" type="presOf" srcId="{00A96F92-8023-4C04-9FB7-64BF12651C1E}" destId="{44612FD9-C5AD-4DAF-B0F1-27A4F1AF16F2}" srcOrd="0" destOrd="0" presId="urn:microsoft.com/office/officeart/2016/7/layout/RepeatingBendingProcessNew"/>
    <dgm:cxn modelId="{65D11107-3E71-41C9-9252-8AF11E3F24B7}" type="presOf" srcId="{E10192E4-5934-4145-AA54-1FD617EF1629}" destId="{261937DE-2C02-4061-BA51-BD383900F9CD}" srcOrd="1" destOrd="0" presId="urn:microsoft.com/office/officeart/2016/7/layout/RepeatingBendingProcessNew"/>
    <dgm:cxn modelId="{C41AEB08-2B03-45CE-967A-E029A2885B27}" srcId="{68C837AE-8094-4BE7-B2A7-B8D965D6E86E}" destId="{12C32205-7BC3-4D30-ADB9-D9A7B31CEB79}" srcOrd="1" destOrd="0" parTransId="{7D0E37D4-EB54-4B6B-82AF-B8EB0B946B08}" sibTransId="{67515AC0-268F-4C60-AF1B-9F4735A75695}"/>
    <dgm:cxn modelId="{1B74B51A-7F56-409B-BBE4-3FA930AFEAD3}" srcId="{68C837AE-8094-4BE7-B2A7-B8D965D6E86E}" destId="{59434382-8A12-41B7-9199-765BC806A6F1}" srcOrd="11" destOrd="0" parTransId="{2062B05A-EA20-4B35-92B6-F6F23DAECA47}" sibTransId="{B1F0ED15-0BD3-4995-8BB2-36B0758E3D01}"/>
    <dgm:cxn modelId="{3E7E4B20-D3B7-4A6A-81C3-BF4941BDEAC4}" srcId="{68C837AE-8094-4BE7-B2A7-B8D965D6E86E}" destId="{D282DEBB-CA7E-43D3-B9B0-4B7AE82E5334}" srcOrd="13" destOrd="0" parTransId="{F5A4E386-85B6-4CB9-92EB-EF6B0B902CFB}" sibTransId="{6649F8CB-F882-414A-ADDF-426E73FDDF56}"/>
    <dgm:cxn modelId="{59105D27-7244-488B-9B64-FC101B613E2A}" type="presOf" srcId="{8E492A0F-DBDC-48E8-861B-58737263C330}" destId="{BF18C6FD-362C-4552-9B2C-9F30915352C1}" srcOrd="1" destOrd="0" presId="urn:microsoft.com/office/officeart/2016/7/layout/RepeatingBendingProcessNew"/>
    <dgm:cxn modelId="{7CA16D35-BA7F-4C9E-AF26-BC5F9324B782}" type="presOf" srcId="{07E33E72-672A-40B9-AEDF-05E90E7F385A}" destId="{59B01C29-CE38-4B86-BFDA-82F965102418}" srcOrd="1" destOrd="0" presId="urn:microsoft.com/office/officeart/2016/7/layout/RepeatingBendingProcessNew"/>
    <dgm:cxn modelId="{E8CDB735-D271-49E6-B686-F5CAD87B75B8}" type="presOf" srcId="{1A5912B8-1BBC-40F2-B89E-FD84CC77B97A}" destId="{83EC0840-EAC9-4D65-AE00-8EC0D48BED97}" srcOrd="0" destOrd="0" presId="urn:microsoft.com/office/officeart/2016/7/layout/RepeatingBendingProcessNew"/>
    <dgm:cxn modelId="{51BCF33C-C1F7-4CC7-A698-04E8CFDA45EE}" type="presOf" srcId="{00A96F92-8023-4C04-9FB7-64BF12651C1E}" destId="{6B535C95-828A-4598-ABB0-F76D426E1F78}" srcOrd="1" destOrd="0" presId="urn:microsoft.com/office/officeart/2016/7/layout/RepeatingBendingProcessNew"/>
    <dgm:cxn modelId="{BD832440-FD53-46CB-A410-FF4834FC7E17}" type="presOf" srcId="{68C837AE-8094-4BE7-B2A7-B8D965D6E86E}" destId="{7F0563F0-97D6-408D-9360-951792C7BEE7}" srcOrd="0" destOrd="0" presId="urn:microsoft.com/office/officeart/2016/7/layout/RepeatingBendingProcessNew"/>
    <dgm:cxn modelId="{39579A5E-B481-4E24-9256-0E4A01434DB5}" type="presOf" srcId="{D282DEBB-CA7E-43D3-B9B0-4B7AE82E5334}" destId="{DF0C2228-0DD6-4290-AE69-258D515B3F78}" srcOrd="0" destOrd="0" presId="urn:microsoft.com/office/officeart/2016/7/layout/RepeatingBendingProcessNew"/>
    <dgm:cxn modelId="{336BF25E-9153-49FE-8DD5-0069F696B74B}" type="presOf" srcId="{7E8118FA-D97F-46B9-B72D-50462DE3DC76}" destId="{75ED4FEA-CCCA-4D5F-B03C-10562966A428}" srcOrd="0" destOrd="0" presId="urn:microsoft.com/office/officeart/2016/7/layout/RepeatingBendingProcessNew"/>
    <dgm:cxn modelId="{21074842-9B29-4ED8-A298-FC77CB3075A7}" type="presOf" srcId="{A3E2451B-8109-4A54-AFDA-488B073316EC}" destId="{AF705BB0-E922-408B-A3AC-56742F85FCDA}" srcOrd="0" destOrd="0" presId="urn:microsoft.com/office/officeart/2016/7/layout/RepeatingBendingProcessNew"/>
    <dgm:cxn modelId="{7A22AE44-1F29-4E00-B576-1CFEE8B73316}" type="presOf" srcId="{7D195803-86D2-410F-9B21-FC8D2DCA14B2}" destId="{CD84F16A-FBEC-467A-B8FC-95A40DCDF804}" srcOrd="0" destOrd="0" presId="urn:microsoft.com/office/officeart/2016/7/layout/RepeatingBendingProcessNew"/>
    <dgm:cxn modelId="{94C92465-E6E6-4DBA-8908-8E5792EE264B}" srcId="{68C837AE-8094-4BE7-B2A7-B8D965D6E86E}" destId="{1A5912B8-1BBC-40F2-B89E-FD84CC77B97A}" srcOrd="2" destOrd="0" parTransId="{233E9206-F195-4AA1-A87D-00A39E9204AF}" sibTransId="{DD613C15-F928-431E-B112-F6C8FD4DA7C4}"/>
    <dgm:cxn modelId="{3B7C5366-883E-4A98-B343-A21A3E15BF0E}" srcId="{68C837AE-8094-4BE7-B2A7-B8D965D6E86E}" destId="{A0363B2C-CD81-40E3-B14A-DC124DAE33C4}" srcOrd="8" destOrd="0" parTransId="{5203AAF3-379E-4FF8-9D5F-8CD8C064B7D4}" sibTransId="{58A6B61F-656D-4181-81DF-4FB9B4A5208F}"/>
    <dgm:cxn modelId="{07C09546-B8BC-498B-8797-6E020E12F75C}" srcId="{68C837AE-8094-4BE7-B2A7-B8D965D6E86E}" destId="{23E8FF02-5877-4173-86B8-B9A76F20C7E9}" srcOrd="12" destOrd="0" parTransId="{59FF0B09-DBFB-4CC3-96DD-98C51B93AC8D}" sibTransId="{666B6305-19AA-49FF-8863-EF424C15D0AC}"/>
    <dgm:cxn modelId="{1B86704A-D3BB-4207-AF9C-EE3ED1B71A15}" srcId="{68C837AE-8094-4BE7-B2A7-B8D965D6E86E}" destId="{9D87F2B9-99FA-4A5B-AD62-D794BF036F65}" srcOrd="5" destOrd="0" parTransId="{3F727DA3-AD3C-4480-94BA-9C2033ECBB01}" sibTransId="{E10192E4-5934-4145-AA54-1FD617EF1629}"/>
    <dgm:cxn modelId="{F718E96B-A3C9-4933-A58F-B28F7BF3B5F2}" type="presOf" srcId="{12C32205-7BC3-4D30-ADB9-D9A7B31CEB79}" destId="{DAECF685-3C88-4731-8764-7E368FCBA15C}" srcOrd="0" destOrd="0" presId="urn:microsoft.com/office/officeart/2016/7/layout/RepeatingBendingProcessNew"/>
    <dgm:cxn modelId="{66F4B36E-2F6F-4713-AE5E-E9A1377A9B26}" type="presOf" srcId="{1E2807D3-81D6-41EA-9736-B16D5AFCC3DB}" destId="{A1BCB64A-3B7D-4EB9-BBBF-DE80FAD6163F}" srcOrd="1" destOrd="0" presId="urn:microsoft.com/office/officeart/2016/7/layout/RepeatingBendingProcessNew"/>
    <dgm:cxn modelId="{6BA5AD70-8E26-4F7E-8F78-E2BEC0C92FF4}" srcId="{68C837AE-8094-4BE7-B2A7-B8D965D6E86E}" destId="{7B26F0B0-C20D-442E-B22A-9D692B24D0BA}" srcOrd="14" destOrd="0" parTransId="{CDBC818E-E964-434A-85F3-35A44D4B3F7C}" sibTransId="{7465F272-8877-41C0-AB64-5E7A180930D5}"/>
    <dgm:cxn modelId="{69149671-977E-4852-A6FC-251E3998EE36}" type="presOf" srcId="{23E8FF02-5877-4173-86B8-B9A76F20C7E9}" destId="{65669943-E98B-4B1F-A3B0-68382A3236DC}" srcOrd="0" destOrd="0" presId="urn:microsoft.com/office/officeart/2016/7/layout/RepeatingBendingProcessNew"/>
    <dgm:cxn modelId="{852E0A52-9CD5-45E3-9AD1-8EC1BFFF80D9}" type="presOf" srcId="{7E8118FA-D97F-46B9-B72D-50462DE3DC76}" destId="{935B6FB3-58F7-4798-BE81-22C5B97D9112}" srcOrd="1" destOrd="0" presId="urn:microsoft.com/office/officeart/2016/7/layout/RepeatingBendingProcessNew"/>
    <dgm:cxn modelId="{EA11CD55-89F8-4BFF-BCB3-AB4AD97A8518}" type="presOf" srcId="{B9FCFD1C-2465-4DF4-B06E-69F279BEB8B4}" destId="{9270390E-C231-4429-80B8-ED477F9B0105}" srcOrd="0" destOrd="0" presId="urn:microsoft.com/office/officeart/2016/7/layout/RepeatingBendingProcessNew"/>
    <dgm:cxn modelId="{9C8E6358-D97F-4E55-A49F-F6D2FB27309F}" type="presOf" srcId="{1E2807D3-81D6-41EA-9736-B16D5AFCC3DB}" destId="{00C1B945-25B5-4717-B398-DCF5A103D08C}" srcOrd="0" destOrd="0" presId="urn:microsoft.com/office/officeart/2016/7/layout/RepeatingBendingProcessNew"/>
    <dgm:cxn modelId="{B8620A59-9448-4074-939F-7F0C5CF7439F}" type="presOf" srcId="{A0363B2C-CD81-40E3-B14A-DC124DAE33C4}" destId="{3DF7FE03-7D59-489A-ADC5-10FB387ACDCC}" srcOrd="0" destOrd="0" presId="urn:microsoft.com/office/officeart/2016/7/layout/RepeatingBendingProcessNew"/>
    <dgm:cxn modelId="{33B17559-06F6-40DD-B384-81343B41C011}" type="presOf" srcId="{67515AC0-268F-4C60-AF1B-9F4735A75695}" destId="{E6249E49-B8D6-43FD-8366-93F769C2C535}" srcOrd="1" destOrd="0" presId="urn:microsoft.com/office/officeart/2016/7/layout/RepeatingBendingProcessNew"/>
    <dgm:cxn modelId="{FF0AC05A-C21A-47FA-AC5A-9FAFCABD8FC8}" type="presOf" srcId="{07E33E72-672A-40B9-AEDF-05E90E7F385A}" destId="{7C5594C0-AB91-49BB-A44B-0E0DB97B1636}" srcOrd="0" destOrd="0" presId="urn:microsoft.com/office/officeart/2016/7/layout/RepeatingBendingProcessNew"/>
    <dgm:cxn modelId="{44FDD77D-5812-45DF-81ED-922A89960D84}" type="presOf" srcId="{DD613C15-F928-431E-B112-F6C8FD4DA7C4}" destId="{7D264518-DF9E-4189-B4E8-0D57D9724FD6}" srcOrd="0" destOrd="0" presId="urn:microsoft.com/office/officeart/2016/7/layout/RepeatingBendingProcessNew"/>
    <dgm:cxn modelId="{94AE8E83-B685-41E6-B327-DF33C1AD374E}" type="presOf" srcId="{6649F8CB-F882-414A-ADDF-426E73FDDF56}" destId="{70907A65-E127-4EE8-A6EA-88E7DE4E8586}" srcOrd="0" destOrd="0" presId="urn:microsoft.com/office/officeart/2016/7/layout/RepeatingBendingProcessNew"/>
    <dgm:cxn modelId="{53D2B383-C71C-4CED-B142-17DAC4533AB0}" srcId="{68C837AE-8094-4BE7-B2A7-B8D965D6E86E}" destId="{A33EF519-5332-4C82-A7F5-A50F657CD81A}" srcOrd="0" destOrd="0" parTransId="{72C5E346-E34A-4F70-B8DF-CDAB76E31340}" sibTransId="{7E8118FA-D97F-46B9-B72D-50462DE3DC76}"/>
    <dgm:cxn modelId="{8D76EC84-0F4E-4BFA-AA49-4464B8ADDDA0}" type="presOf" srcId="{E7B6A649-DEA1-4042-9D47-225968544BD1}" destId="{C2D7F9A9-4566-4168-8EDB-96B989915BF9}" srcOrd="0" destOrd="0" presId="urn:microsoft.com/office/officeart/2016/7/layout/RepeatingBendingProcessNew"/>
    <dgm:cxn modelId="{8E54FF8F-9826-4AA1-A04E-4CAE13374795}" srcId="{68C837AE-8094-4BE7-B2A7-B8D965D6E86E}" destId="{833E066D-FD40-4558-8F46-57FB264C718F}" srcOrd="4" destOrd="0" parTransId="{D14043AE-DF45-4A0E-A33B-60B0F52153F4}" sibTransId="{07E33E72-672A-40B9-AEDF-05E90E7F385A}"/>
    <dgm:cxn modelId="{52845393-989D-49BE-BCC4-F49AD8D9C5F3}" type="presOf" srcId="{833E066D-FD40-4558-8F46-57FB264C718F}" destId="{F7A59711-0D72-4448-A4A9-C3F058318E2C}" srcOrd="0" destOrd="0" presId="urn:microsoft.com/office/officeart/2016/7/layout/RepeatingBendingProcessNew"/>
    <dgm:cxn modelId="{18080C9F-40A8-4B9C-BF19-209E9D3CEB86}" type="presOf" srcId="{9A532413-AE8D-48AD-97ED-2AE777B8558A}" destId="{BF678F63-825D-4001-BF17-9E6BFE3A5118}" srcOrd="0" destOrd="0" presId="urn:microsoft.com/office/officeart/2016/7/layout/RepeatingBendingProcessNew"/>
    <dgm:cxn modelId="{B826FFA3-F06E-479F-9F97-8AF0F3ACCEF6}" type="presOf" srcId="{59434382-8A12-41B7-9199-765BC806A6F1}" destId="{DCB62B8E-8BE4-4D27-BE8C-0FCE2AD314C4}" srcOrd="0" destOrd="0" presId="urn:microsoft.com/office/officeart/2016/7/layout/RepeatingBendingProcessNew"/>
    <dgm:cxn modelId="{6594DCA9-E628-49D3-800A-61BDB428A397}" type="presOf" srcId="{B1F0ED15-0BD3-4995-8BB2-36B0758E3D01}" destId="{D203FEA0-1C77-49AC-9641-6D042C245A6B}" srcOrd="0" destOrd="0" presId="urn:microsoft.com/office/officeart/2016/7/layout/RepeatingBendingProcessNew"/>
    <dgm:cxn modelId="{08B3F2AA-3F47-45A2-9D0E-D89D0AEFF7E3}" type="presOf" srcId="{B1F0ED15-0BD3-4995-8BB2-36B0758E3D01}" destId="{339F2AB9-2AC0-4E13-8536-D900A807555A}" srcOrd="1" destOrd="0" presId="urn:microsoft.com/office/officeart/2016/7/layout/RepeatingBendingProcessNew"/>
    <dgm:cxn modelId="{D4C293AF-5267-4701-8925-0709DAD0375D}" type="presOf" srcId="{E10192E4-5934-4145-AA54-1FD617EF1629}" destId="{13FBC4E7-45C2-45D9-AC6E-6E4D1A8D2ADB}" srcOrd="0" destOrd="0" presId="urn:microsoft.com/office/officeart/2016/7/layout/RepeatingBendingProcessNew"/>
    <dgm:cxn modelId="{72708BBA-8C87-45A0-A9BA-41538BC47908}" type="presOf" srcId="{7DF6245A-95DC-4C7B-9160-7687E5112B6D}" destId="{9C5E370D-DE85-4FAC-A9AD-64304DBE0393}" srcOrd="0" destOrd="0" presId="urn:microsoft.com/office/officeart/2016/7/layout/RepeatingBendingProcessNew"/>
    <dgm:cxn modelId="{6FA994BD-63F1-452D-8404-4731BE3B32F4}" srcId="{68C837AE-8094-4BE7-B2A7-B8D965D6E86E}" destId="{E7B6A649-DEA1-4042-9D47-225968544BD1}" srcOrd="7" destOrd="0" parTransId="{5C1400C1-A70F-4C5B-AC9E-ED9AC6A9B903}" sibTransId="{1E2807D3-81D6-41EA-9736-B16D5AFCC3DB}"/>
    <dgm:cxn modelId="{0BDC82C3-FEA2-4C91-8B12-7B565BC018B5}" srcId="{68C837AE-8094-4BE7-B2A7-B8D965D6E86E}" destId="{A3E2451B-8109-4A54-AFDA-488B073316EC}" srcOrd="3" destOrd="0" parTransId="{DD89F2BC-361E-4DFE-B057-16E52AAE2350}" sibTransId="{7DF6245A-95DC-4C7B-9160-7687E5112B6D}"/>
    <dgm:cxn modelId="{792FE2C4-96B0-41EF-9ACF-B4FCBDF662D9}" type="presOf" srcId="{666B6305-19AA-49FF-8863-EF424C15D0AC}" destId="{3FFF6479-0A89-41CD-AB25-7D41FB711B27}" srcOrd="1" destOrd="0" presId="urn:microsoft.com/office/officeart/2016/7/layout/RepeatingBendingProcessNew"/>
    <dgm:cxn modelId="{0AC6E3C5-FE91-4FC8-90B9-55A8B317179E}" type="presOf" srcId="{7DF6245A-95DC-4C7B-9160-7687E5112B6D}" destId="{BCE2E21C-D276-4B54-8B05-ACEC6CAE6C5A}" srcOrd="1" destOrd="0" presId="urn:microsoft.com/office/officeart/2016/7/layout/RepeatingBendingProcessNew"/>
    <dgm:cxn modelId="{07B6FBCA-7C64-48A9-A0C8-08C3133C5606}" type="presOf" srcId="{67515AC0-268F-4C60-AF1B-9F4735A75695}" destId="{A6207DAC-BA83-4778-A139-5D0E47B2ED81}" srcOrd="0" destOrd="0" presId="urn:microsoft.com/office/officeart/2016/7/layout/RepeatingBendingProcessNew"/>
    <dgm:cxn modelId="{BBE959CB-DD56-46D6-AF5F-C09E78ED890A}" type="presOf" srcId="{A33EF519-5332-4C82-A7F5-A50F657CD81A}" destId="{E79B31B0-18A5-4E89-9D11-D97F1E82800A}" srcOrd="0" destOrd="0" presId="urn:microsoft.com/office/officeart/2016/7/layout/RepeatingBendingProcessNew"/>
    <dgm:cxn modelId="{E1E3E2CD-EF0A-4777-A76F-FC76F06DEA0C}" srcId="{68C837AE-8094-4BE7-B2A7-B8D965D6E86E}" destId="{2F976DCC-0FD0-4D5D-A62D-39147C98337B}" srcOrd="6" destOrd="0" parTransId="{1C6AC649-84DB-4182-A778-5BF87B3C02DA}" sibTransId="{B9FCFD1C-2465-4DF4-B06E-69F279BEB8B4}"/>
    <dgm:cxn modelId="{8F350ECE-3212-4868-96A2-68D76C05D6E6}" type="presOf" srcId="{666B6305-19AA-49FF-8863-EF424C15D0AC}" destId="{6D0EA8E1-CF4C-450F-85BA-F0FB408A3BF6}" srcOrd="0" destOrd="0" presId="urn:microsoft.com/office/officeart/2016/7/layout/RepeatingBendingProcessNew"/>
    <dgm:cxn modelId="{0C9D50D4-102A-4B7C-97F1-D6DDC19A09A3}" type="presOf" srcId="{2F976DCC-0FD0-4D5D-A62D-39147C98337B}" destId="{BF35F04C-BEE4-4343-8C43-8F204A8E0E27}" srcOrd="0" destOrd="0" presId="urn:microsoft.com/office/officeart/2016/7/layout/RepeatingBendingProcessNew"/>
    <dgm:cxn modelId="{BBC87BD7-F276-46BC-8174-4F3F7F283D35}" type="presOf" srcId="{58A6B61F-656D-4181-81DF-4FB9B4A5208F}" destId="{93089B76-E140-4720-A828-58AFB989C100}" srcOrd="0" destOrd="0" presId="urn:microsoft.com/office/officeart/2016/7/layout/RepeatingBendingProcessNew"/>
    <dgm:cxn modelId="{49233CDF-E245-4F6A-BB92-B3B91D09227D}" type="presOf" srcId="{B9FCFD1C-2465-4DF4-B06E-69F279BEB8B4}" destId="{170F8D05-8F6F-48CF-8317-74ABADA17B66}" srcOrd="1" destOrd="0" presId="urn:microsoft.com/office/officeart/2016/7/layout/RepeatingBendingProcessNew"/>
    <dgm:cxn modelId="{C3D651EB-D244-498B-90ED-D6692445F9F2}" type="presOf" srcId="{8E492A0F-DBDC-48E8-861B-58737263C330}" destId="{CEBAEF4C-B996-4C89-9411-4F42B0B7593E}" srcOrd="0" destOrd="0" presId="urn:microsoft.com/office/officeart/2016/7/layout/RepeatingBendingProcessNew"/>
    <dgm:cxn modelId="{352878EC-1B34-442A-9274-74026A645AD7}" type="presOf" srcId="{6649F8CB-F882-414A-ADDF-426E73FDDF56}" destId="{FC21848A-653F-433A-BEAE-431EDA5FB2FC}" srcOrd="1" destOrd="0" presId="urn:microsoft.com/office/officeart/2016/7/layout/RepeatingBendingProcessNew"/>
    <dgm:cxn modelId="{5D9FE4EE-5DE6-47AA-891F-28F9191F3D56}" type="presOf" srcId="{7B26F0B0-C20D-442E-B22A-9D692B24D0BA}" destId="{20BF9ECA-F767-4952-8A2A-C301B12FCDC7}" srcOrd="0" destOrd="0" presId="urn:microsoft.com/office/officeart/2016/7/layout/RepeatingBendingProcessNew"/>
    <dgm:cxn modelId="{B222EAF0-1977-4312-8A6E-43A5C241039C}" srcId="{68C837AE-8094-4BE7-B2A7-B8D965D6E86E}" destId="{7D195803-86D2-410F-9B21-FC8D2DCA14B2}" srcOrd="9" destOrd="0" parTransId="{1A0B985C-A281-43F0-8EF3-985121A588FE}" sibTransId="{00A96F92-8023-4C04-9FB7-64BF12651C1E}"/>
    <dgm:cxn modelId="{DAF62BF4-3EAE-4E32-BA16-E53CC075816D}" type="presOf" srcId="{58A6B61F-656D-4181-81DF-4FB9B4A5208F}" destId="{DC3D684C-5D1E-428A-BC23-F2736CB48E0B}" srcOrd="1" destOrd="0" presId="urn:microsoft.com/office/officeart/2016/7/layout/RepeatingBendingProcessNew"/>
    <dgm:cxn modelId="{EF77B3F5-3DC9-4420-9E97-140240DA065D}" type="presOf" srcId="{9D87F2B9-99FA-4A5B-AD62-D794BF036F65}" destId="{DE13849B-C616-4F41-B5F0-BDB9097A301F}" srcOrd="0" destOrd="0" presId="urn:microsoft.com/office/officeart/2016/7/layout/RepeatingBendingProcessNew"/>
    <dgm:cxn modelId="{47FD9CFB-E89B-4DA9-A8B4-D19A2579E814}" type="presOf" srcId="{DD613C15-F928-431E-B112-F6C8FD4DA7C4}" destId="{995D4947-68D6-4838-9FEB-EC351D2A7E6E}" srcOrd="1" destOrd="0" presId="urn:microsoft.com/office/officeart/2016/7/layout/RepeatingBendingProcessNew"/>
    <dgm:cxn modelId="{EA4F7EFF-EAE9-4FAE-8430-BF9B21EFE59A}" srcId="{68C837AE-8094-4BE7-B2A7-B8D965D6E86E}" destId="{9A532413-AE8D-48AD-97ED-2AE777B8558A}" srcOrd="10" destOrd="0" parTransId="{155E10FB-0905-45DB-B80B-57096E3AB7F5}" sibTransId="{8E492A0F-DBDC-48E8-861B-58737263C330}"/>
    <dgm:cxn modelId="{6DC82500-49DD-4064-B512-836F2FA049F3}" type="presParOf" srcId="{7F0563F0-97D6-408D-9360-951792C7BEE7}" destId="{E79B31B0-18A5-4E89-9D11-D97F1E82800A}" srcOrd="0" destOrd="0" presId="urn:microsoft.com/office/officeart/2016/7/layout/RepeatingBendingProcessNew"/>
    <dgm:cxn modelId="{EA25D222-DDB8-4646-BE9A-ABB46AEAA991}" type="presParOf" srcId="{7F0563F0-97D6-408D-9360-951792C7BEE7}" destId="{75ED4FEA-CCCA-4D5F-B03C-10562966A428}" srcOrd="1" destOrd="0" presId="urn:microsoft.com/office/officeart/2016/7/layout/RepeatingBendingProcessNew"/>
    <dgm:cxn modelId="{A05211B2-25D1-4D30-BE76-C530CF896ABD}" type="presParOf" srcId="{75ED4FEA-CCCA-4D5F-B03C-10562966A428}" destId="{935B6FB3-58F7-4798-BE81-22C5B97D9112}" srcOrd="0" destOrd="0" presId="urn:microsoft.com/office/officeart/2016/7/layout/RepeatingBendingProcessNew"/>
    <dgm:cxn modelId="{BEFEDAA8-A2C1-445F-B9C3-2422F9F7AD2B}" type="presParOf" srcId="{7F0563F0-97D6-408D-9360-951792C7BEE7}" destId="{DAECF685-3C88-4731-8764-7E368FCBA15C}" srcOrd="2" destOrd="0" presId="urn:microsoft.com/office/officeart/2016/7/layout/RepeatingBendingProcessNew"/>
    <dgm:cxn modelId="{3CD27BB7-616A-4E31-A981-FD5C2E8CD953}" type="presParOf" srcId="{7F0563F0-97D6-408D-9360-951792C7BEE7}" destId="{A6207DAC-BA83-4778-A139-5D0E47B2ED81}" srcOrd="3" destOrd="0" presId="urn:microsoft.com/office/officeart/2016/7/layout/RepeatingBendingProcessNew"/>
    <dgm:cxn modelId="{7460787F-DE5D-4360-A22A-8450D1822E77}" type="presParOf" srcId="{A6207DAC-BA83-4778-A139-5D0E47B2ED81}" destId="{E6249E49-B8D6-43FD-8366-93F769C2C535}" srcOrd="0" destOrd="0" presId="urn:microsoft.com/office/officeart/2016/7/layout/RepeatingBendingProcessNew"/>
    <dgm:cxn modelId="{FDA26BC5-B81D-4319-8C94-EFCCAF00BD1E}" type="presParOf" srcId="{7F0563F0-97D6-408D-9360-951792C7BEE7}" destId="{83EC0840-EAC9-4D65-AE00-8EC0D48BED97}" srcOrd="4" destOrd="0" presId="urn:microsoft.com/office/officeart/2016/7/layout/RepeatingBendingProcessNew"/>
    <dgm:cxn modelId="{D4340BC8-6D67-45C3-80E7-A86F0AEFA500}" type="presParOf" srcId="{7F0563F0-97D6-408D-9360-951792C7BEE7}" destId="{7D264518-DF9E-4189-B4E8-0D57D9724FD6}" srcOrd="5" destOrd="0" presId="urn:microsoft.com/office/officeart/2016/7/layout/RepeatingBendingProcessNew"/>
    <dgm:cxn modelId="{826842EF-CE9D-4562-8397-6DB9B1D4CB38}" type="presParOf" srcId="{7D264518-DF9E-4189-B4E8-0D57D9724FD6}" destId="{995D4947-68D6-4838-9FEB-EC351D2A7E6E}" srcOrd="0" destOrd="0" presId="urn:microsoft.com/office/officeart/2016/7/layout/RepeatingBendingProcessNew"/>
    <dgm:cxn modelId="{4B16FD3A-C16C-4951-929D-C62C60BF0C9E}" type="presParOf" srcId="{7F0563F0-97D6-408D-9360-951792C7BEE7}" destId="{AF705BB0-E922-408B-A3AC-56742F85FCDA}" srcOrd="6" destOrd="0" presId="urn:microsoft.com/office/officeart/2016/7/layout/RepeatingBendingProcessNew"/>
    <dgm:cxn modelId="{A1722294-6293-46BB-8794-BB845C22D4EF}" type="presParOf" srcId="{7F0563F0-97D6-408D-9360-951792C7BEE7}" destId="{9C5E370D-DE85-4FAC-A9AD-64304DBE0393}" srcOrd="7" destOrd="0" presId="urn:microsoft.com/office/officeart/2016/7/layout/RepeatingBendingProcessNew"/>
    <dgm:cxn modelId="{07F41D4D-9695-4B05-B020-9D1E99E3BEDF}" type="presParOf" srcId="{9C5E370D-DE85-4FAC-A9AD-64304DBE0393}" destId="{BCE2E21C-D276-4B54-8B05-ACEC6CAE6C5A}" srcOrd="0" destOrd="0" presId="urn:microsoft.com/office/officeart/2016/7/layout/RepeatingBendingProcessNew"/>
    <dgm:cxn modelId="{1E5A013C-9FC7-4208-BB13-9F748DAD7D20}" type="presParOf" srcId="{7F0563F0-97D6-408D-9360-951792C7BEE7}" destId="{F7A59711-0D72-4448-A4A9-C3F058318E2C}" srcOrd="8" destOrd="0" presId="urn:microsoft.com/office/officeart/2016/7/layout/RepeatingBendingProcessNew"/>
    <dgm:cxn modelId="{A593C8D2-0E1E-43B8-94FB-0C9A56D76AFC}" type="presParOf" srcId="{7F0563F0-97D6-408D-9360-951792C7BEE7}" destId="{7C5594C0-AB91-49BB-A44B-0E0DB97B1636}" srcOrd="9" destOrd="0" presId="urn:microsoft.com/office/officeart/2016/7/layout/RepeatingBendingProcessNew"/>
    <dgm:cxn modelId="{36BC6E77-3F82-4CF3-8686-DC5108B700E3}" type="presParOf" srcId="{7C5594C0-AB91-49BB-A44B-0E0DB97B1636}" destId="{59B01C29-CE38-4B86-BFDA-82F965102418}" srcOrd="0" destOrd="0" presId="urn:microsoft.com/office/officeart/2016/7/layout/RepeatingBendingProcessNew"/>
    <dgm:cxn modelId="{7553D55C-C54B-4457-9171-5C1090E45D98}" type="presParOf" srcId="{7F0563F0-97D6-408D-9360-951792C7BEE7}" destId="{DE13849B-C616-4F41-B5F0-BDB9097A301F}" srcOrd="10" destOrd="0" presId="urn:microsoft.com/office/officeart/2016/7/layout/RepeatingBendingProcessNew"/>
    <dgm:cxn modelId="{D749EF31-8B9A-4A8C-BC94-B4B04CF953C5}" type="presParOf" srcId="{7F0563F0-97D6-408D-9360-951792C7BEE7}" destId="{13FBC4E7-45C2-45D9-AC6E-6E4D1A8D2ADB}" srcOrd="11" destOrd="0" presId="urn:microsoft.com/office/officeart/2016/7/layout/RepeatingBendingProcessNew"/>
    <dgm:cxn modelId="{AF3192CC-1F68-48E3-AC3C-A4DF7468A571}" type="presParOf" srcId="{13FBC4E7-45C2-45D9-AC6E-6E4D1A8D2ADB}" destId="{261937DE-2C02-4061-BA51-BD383900F9CD}" srcOrd="0" destOrd="0" presId="urn:microsoft.com/office/officeart/2016/7/layout/RepeatingBendingProcessNew"/>
    <dgm:cxn modelId="{B94668AA-8768-4C4C-A569-154AB3B4C6D9}" type="presParOf" srcId="{7F0563F0-97D6-408D-9360-951792C7BEE7}" destId="{BF35F04C-BEE4-4343-8C43-8F204A8E0E27}" srcOrd="12" destOrd="0" presId="urn:microsoft.com/office/officeart/2016/7/layout/RepeatingBendingProcessNew"/>
    <dgm:cxn modelId="{D4934C74-2E9B-4356-A3AA-FEE26A7C0EA8}" type="presParOf" srcId="{7F0563F0-97D6-408D-9360-951792C7BEE7}" destId="{9270390E-C231-4429-80B8-ED477F9B0105}" srcOrd="13" destOrd="0" presId="urn:microsoft.com/office/officeart/2016/7/layout/RepeatingBendingProcessNew"/>
    <dgm:cxn modelId="{582A9C35-CAAF-4882-8A15-64F7ACE27314}" type="presParOf" srcId="{9270390E-C231-4429-80B8-ED477F9B0105}" destId="{170F8D05-8F6F-48CF-8317-74ABADA17B66}" srcOrd="0" destOrd="0" presId="urn:microsoft.com/office/officeart/2016/7/layout/RepeatingBendingProcessNew"/>
    <dgm:cxn modelId="{3EE6956B-5CBD-4ABB-BB2A-06B9135259E0}" type="presParOf" srcId="{7F0563F0-97D6-408D-9360-951792C7BEE7}" destId="{C2D7F9A9-4566-4168-8EDB-96B989915BF9}" srcOrd="14" destOrd="0" presId="urn:microsoft.com/office/officeart/2016/7/layout/RepeatingBendingProcessNew"/>
    <dgm:cxn modelId="{1C769CDF-9796-406A-8C97-49BB0331AFFB}" type="presParOf" srcId="{7F0563F0-97D6-408D-9360-951792C7BEE7}" destId="{00C1B945-25B5-4717-B398-DCF5A103D08C}" srcOrd="15" destOrd="0" presId="urn:microsoft.com/office/officeart/2016/7/layout/RepeatingBendingProcessNew"/>
    <dgm:cxn modelId="{F03555EE-1C42-4CD2-8E22-7151391E8567}" type="presParOf" srcId="{00C1B945-25B5-4717-B398-DCF5A103D08C}" destId="{A1BCB64A-3B7D-4EB9-BBBF-DE80FAD6163F}" srcOrd="0" destOrd="0" presId="urn:microsoft.com/office/officeart/2016/7/layout/RepeatingBendingProcessNew"/>
    <dgm:cxn modelId="{270FCE3F-454B-4301-9CF9-D486F4CFE6B1}" type="presParOf" srcId="{7F0563F0-97D6-408D-9360-951792C7BEE7}" destId="{3DF7FE03-7D59-489A-ADC5-10FB387ACDCC}" srcOrd="16" destOrd="0" presId="urn:microsoft.com/office/officeart/2016/7/layout/RepeatingBendingProcessNew"/>
    <dgm:cxn modelId="{2DCAA92C-AC23-4E06-8F52-21761E10358A}" type="presParOf" srcId="{7F0563F0-97D6-408D-9360-951792C7BEE7}" destId="{93089B76-E140-4720-A828-58AFB989C100}" srcOrd="17" destOrd="0" presId="urn:microsoft.com/office/officeart/2016/7/layout/RepeatingBendingProcessNew"/>
    <dgm:cxn modelId="{4DBF3855-0119-42FC-AAC9-AD61C8DE8CD3}" type="presParOf" srcId="{93089B76-E140-4720-A828-58AFB989C100}" destId="{DC3D684C-5D1E-428A-BC23-F2736CB48E0B}" srcOrd="0" destOrd="0" presId="urn:microsoft.com/office/officeart/2016/7/layout/RepeatingBendingProcessNew"/>
    <dgm:cxn modelId="{5ADDDA92-FB6E-433D-8EA1-5507606B38AC}" type="presParOf" srcId="{7F0563F0-97D6-408D-9360-951792C7BEE7}" destId="{CD84F16A-FBEC-467A-B8FC-95A40DCDF804}" srcOrd="18" destOrd="0" presId="urn:microsoft.com/office/officeart/2016/7/layout/RepeatingBendingProcessNew"/>
    <dgm:cxn modelId="{9A881693-C6B6-459A-956C-BF42307E5A69}" type="presParOf" srcId="{7F0563F0-97D6-408D-9360-951792C7BEE7}" destId="{44612FD9-C5AD-4DAF-B0F1-27A4F1AF16F2}" srcOrd="19" destOrd="0" presId="urn:microsoft.com/office/officeart/2016/7/layout/RepeatingBendingProcessNew"/>
    <dgm:cxn modelId="{C7A07FEA-DC7B-4B47-921A-D44A98FE699C}" type="presParOf" srcId="{44612FD9-C5AD-4DAF-B0F1-27A4F1AF16F2}" destId="{6B535C95-828A-4598-ABB0-F76D426E1F78}" srcOrd="0" destOrd="0" presId="urn:microsoft.com/office/officeart/2016/7/layout/RepeatingBendingProcessNew"/>
    <dgm:cxn modelId="{6E1F9ECC-A75C-4111-8F6F-35D999C887F0}" type="presParOf" srcId="{7F0563F0-97D6-408D-9360-951792C7BEE7}" destId="{BF678F63-825D-4001-BF17-9E6BFE3A5118}" srcOrd="20" destOrd="0" presId="urn:microsoft.com/office/officeart/2016/7/layout/RepeatingBendingProcessNew"/>
    <dgm:cxn modelId="{0283E785-D4EC-41D3-B261-8D20D5E5FFC4}" type="presParOf" srcId="{7F0563F0-97D6-408D-9360-951792C7BEE7}" destId="{CEBAEF4C-B996-4C89-9411-4F42B0B7593E}" srcOrd="21" destOrd="0" presId="urn:microsoft.com/office/officeart/2016/7/layout/RepeatingBendingProcessNew"/>
    <dgm:cxn modelId="{96F48161-15F0-43DC-8FD3-7D6F80E8E210}" type="presParOf" srcId="{CEBAEF4C-B996-4C89-9411-4F42B0B7593E}" destId="{BF18C6FD-362C-4552-9B2C-9F30915352C1}" srcOrd="0" destOrd="0" presId="urn:microsoft.com/office/officeart/2016/7/layout/RepeatingBendingProcessNew"/>
    <dgm:cxn modelId="{96104314-07A9-4538-B8E0-943CAC0C293D}" type="presParOf" srcId="{7F0563F0-97D6-408D-9360-951792C7BEE7}" destId="{DCB62B8E-8BE4-4D27-BE8C-0FCE2AD314C4}" srcOrd="22" destOrd="0" presId="urn:microsoft.com/office/officeart/2016/7/layout/RepeatingBendingProcessNew"/>
    <dgm:cxn modelId="{2E52CFD0-56F7-43C8-860B-7195248A1C07}" type="presParOf" srcId="{7F0563F0-97D6-408D-9360-951792C7BEE7}" destId="{D203FEA0-1C77-49AC-9641-6D042C245A6B}" srcOrd="23" destOrd="0" presId="urn:microsoft.com/office/officeart/2016/7/layout/RepeatingBendingProcessNew"/>
    <dgm:cxn modelId="{D5420413-A636-4D34-B5A5-1470712EEF19}" type="presParOf" srcId="{D203FEA0-1C77-49AC-9641-6D042C245A6B}" destId="{339F2AB9-2AC0-4E13-8536-D900A807555A}" srcOrd="0" destOrd="0" presId="urn:microsoft.com/office/officeart/2016/7/layout/RepeatingBendingProcessNew"/>
    <dgm:cxn modelId="{E8A53213-C913-4FD1-BFAB-140F76BFFDBE}" type="presParOf" srcId="{7F0563F0-97D6-408D-9360-951792C7BEE7}" destId="{65669943-E98B-4B1F-A3B0-68382A3236DC}" srcOrd="24" destOrd="0" presId="urn:microsoft.com/office/officeart/2016/7/layout/RepeatingBendingProcessNew"/>
    <dgm:cxn modelId="{5646CEBF-8D6E-419F-AA83-8D037A480A4F}" type="presParOf" srcId="{7F0563F0-97D6-408D-9360-951792C7BEE7}" destId="{6D0EA8E1-CF4C-450F-85BA-F0FB408A3BF6}" srcOrd="25" destOrd="0" presId="urn:microsoft.com/office/officeart/2016/7/layout/RepeatingBendingProcessNew"/>
    <dgm:cxn modelId="{A15DDFA0-A3BF-4266-AACD-0F2F81B5D554}" type="presParOf" srcId="{6D0EA8E1-CF4C-450F-85BA-F0FB408A3BF6}" destId="{3FFF6479-0A89-41CD-AB25-7D41FB711B27}" srcOrd="0" destOrd="0" presId="urn:microsoft.com/office/officeart/2016/7/layout/RepeatingBendingProcessNew"/>
    <dgm:cxn modelId="{E550433F-EA61-4FAC-B2B2-AB5BE7BB0847}" type="presParOf" srcId="{7F0563F0-97D6-408D-9360-951792C7BEE7}" destId="{DF0C2228-0DD6-4290-AE69-258D515B3F78}" srcOrd="26" destOrd="0" presId="urn:microsoft.com/office/officeart/2016/7/layout/RepeatingBendingProcessNew"/>
    <dgm:cxn modelId="{661C749D-11EE-4DC2-AD86-9293F2094DD1}" type="presParOf" srcId="{7F0563F0-97D6-408D-9360-951792C7BEE7}" destId="{70907A65-E127-4EE8-A6EA-88E7DE4E8586}" srcOrd="27" destOrd="0" presId="urn:microsoft.com/office/officeart/2016/7/layout/RepeatingBendingProcessNew"/>
    <dgm:cxn modelId="{CCA551CC-A686-4BD5-A11E-713D24E8DB60}" type="presParOf" srcId="{70907A65-E127-4EE8-A6EA-88E7DE4E8586}" destId="{FC21848A-653F-433A-BEAE-431EDA5FB2FC}" srcOrd="0" destOrd="0" presId="urn:microsoft.com/office/officeart/2016/7/layout/RepeatingBendingProcessNew"/>
    <dgm:cxn modelId="{6D9AFF57-C545-4842-94DD-1DFBE5AA40FC}" type="presParOf" srcId="{7F0563F0-97D6-408D-9360-951792C7BEE7}" destId="{20BF9ECA-F767-4952-8A2A-C301B12FCDC7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FA6E57-3C6C-493B-A0DF-ED3EFD620D58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14BA9CC-5C98-465C-BFE5-7A9EAE6B79F6}">
      <dgm:prSet/>
      <dgm:spPr/>
      <dgm:t>
        <a:bodyPr/>
        <a:lstStyle/>
        <a:p>
          <a:r>
            <a:rPr lang="es-ES" b="0" i="0" baseline="0" dirty="0"/>
            <a:t>Dificultad para desarrollar el proyecto de manera totalmente autónoma, fue necesario apoyarse en tutoriales.</a:t>
          </a:r>
          <a:endParaRPr lang="en-US" dirty="0"/>
        </a:p>
      </dgm:t>
    </dgm:pt>
    <dgm:pt modelId="{E9904DA1-4A82-4593-97E2-630B0D93D2CC}" type="parTrans" cxnId="{B990EFD5-3952-4258-A474-784EF150CB4D}">
      <dgm:prSet/>
      <dgm:spPr/>
      <dgm:t>
        <a:bodyPr/>
        <a:lstStyle/>
        <a:p>
          <a:endParaRPr lang="en-US"/>
        </a:p>
      </dgm:t>
    </dgm:pt>
    <dgm:pt modelId="{667B1974-6F90-4519-A831-417A25E07AB4}" type="sibTrans" cxnId="{B990EFD5-3952-4258-A474-784EF150CB4D}">
      <dgm:prSet/>
      <dgm:spPr/>
      <dgm:t>
        <a:bodyPr/>
        <a:lstStyle/>
        <a:p>
          <a:endParaRPr lang="en-US"/>
        </a:p>
      </dgm:t>
    </dgm:pt>
    <dgm:pt modelId="{5ADBD39A-30D0-48E4-AF73-A8886EC1178C}">
      <dgm:prSet/>
      <dgm:spPr/>
      <dgm:t>
        <a:bodyPr/>
        <a:lstStyle/>
        <a:p>
          <a:r>
            <a:rPr lang="es-ES" b="0" i="0" baseline="0"/>
            <a:t>Aprendizaje del uso de </a:t>
          </a:r>
          <a:r>
            <a:rPr lang="es-ES" b="1" i="0" baseline="0"/>
            <a:t>RGB</a:t>
          </a:r>
          <a:r>
            <a:rPr lang="es-ES" b="0" i="0" baseline="0"/>
            <a:t> para mejorar el aspecto visual del juego.</a:t>
          </a:r>
          <a:endParaRPr lang="en-US"/>
        </a:p>
      </dgm:t>
    </dgm:pt>
    <dgm:pt modelId="{E24B9C23-5F0A-48A8-B667-0527F77C7538}" type="parTrans" cxnId="{3B82C88C-DCA9-48A0-822E-B78D13AF0964}">
      <dgm:prSet/>
      <dgm:spPr/>
      <dgm:t>
        <a:bodyPr/>
        <a:lstStyle/>
        <a:p>
          <a:endParaRPr lang="en-US"/>
        </a:p>
      </dgm:t>
    </dgm:pt>
    <dgm:pt modelId="{77525495-D152-4510-B977-272C610F2929}" type="sibTrans" cxnId="{3B82C88C-DCA9-48A0-822E-B78D13AF0964}">
      <dgm:prSet/>
      <dgm:spPr/>
      <dgm:t>
        <a:bodyPr/>
        <a:lstStyle/>
        <a:p>
          <a:endParaRPr lang="en-US"/>
        </a:p>
      </dgm:t>
    </dgm:pt>
    <dgm:pt modelId="{017B68D7-DD16-4E7A-8640-E08E97737DB0}">
      <dgm:prSet/>
      <dgm:spPr/>
      <dgm:t>
        <a:bodyPr/>
        <a:lstStyle/>
        <a:p>
          <a:r>
            <a:rPr lang="es-ES" b="0" i="0" baseline="0"/>
            <a:t>Complejidad en la creación de gráficos personalizados de la serpiente y la manzana.</a:t>
          </a:r>
          <a:endParaRPr lang="en-US"/>
        </a:p>
      </dgm:t>
    </dgm:pt>
    <dgm:pt modelId="{5D4E4C35-54B8-4512-854F-070221AE5DC8}" type="parTrans" cxnId="{49960294-F860-400B-8EC9-592124D163AE}">
      <dgm:prSet/>
      <dgm:spPr/>
      <dgm:t>
        <a:bodyPr/>
        <a:lstStyle/>
        <a:p>
          <a:endParaRPr lang="en-US"/>
        </a:p>
      </dgm:t>
    </dgm:pt>
    <dgm:pt modelId="{E613B2B5-C386-401B-A663-E9DC4DF0AB72}" type="sibTrans" cxnId="{49960294-F860-400B-8EC9-592124D163AE}">
      <dgm:prSet/>
      <dgm:spPr/>
      <dgm:t>
        <a:bodyPr/>
        <a:lstStyle/>
        <a:p>
          <a:endParaRPr lang="en-US"/>
        </a:p>
      </dgm:t>
    </dgm:pt>
    <dgm:pt modelId="{4D2599CF-5AD1-4A8A-B5D8-AE774CAD3E4C}">
      <dgm:prSet/>
      <dgm:spPr/>
      <dgm:t>
        <a:bodyPr/>
        <a:lstStyle/>
        <a:p>
          <a:r>
            <a:rPr lang="es-ES" b="0" i="0" baseline="0"/>
            <a:t>No se alcanzó a implementar un menú inicial ni un mensaje gráfico de </a:t>
          </a:r>
          <a:r>
            <a:rPr lang="es-ES" b="0" i="1" baseline="0"/>
            <a:t>Game Over</a:t>
          </a:r>
          <a:r>
            <a:rPr lang="es-ES" b="0" i="0" baseline="0"/>
            <a:t> por limitaciones de tiempo.</a:t>
          </a:r>
          <a:endParaRPr lang="en-US"/>
        </a:p>
      </dgm:t>
    </dgm:pt>
    <dgm:pt modelId="{C78B13B9-5DD1-4036-A6B7-8E300D2EABF2}" type="parTrans" cxnId="{506841AF-3A5E-4A1A-AFA5-4CB9D773F168}">
      <dgm:prSet/>
      <dgm:spPr/>
      <dgm:t>
        <a:bodyPr/>
        <a:lstStyle/>
        <a:p>
          <a:endParaRPr lang="en-US"/>
        </a:p>
      </dgm:t>
    </dgm:pt>
    <dgm:pt modelId="{C60C64A0-38B6-45E1-A67D-B5675935E55C}" type="sibTrans" cxnId="{506841AF-3A5E-4A1A-AFA5-4CB9D773F168}">
      <dgm:prSet/>
      <dgm:spPr/>
      <dgm:t>
        <a:bodyPr/>
        <a:lstStyle/>
        <a:p>
          <a:endParaRPr lang="en-US"/>
        </a:p>
      </dgm:t>
    </dgm:pt>
    <dgm:pt modelId="{B45C77AB-C222-4C67-9645-8672F109F7AE}" type="pres">
      <dgm:prSet presAssocID="{71FA6E57-3C6C-493B-A0DF-ED3EFD620D58}" presName="matrix" presStyleCnt="0">
        <dgm:presLayoutVars>
          <dgm:chMax val="1"/>
          <dgm:dir/>
          <dgm:resizeHandles val="exact"/>
        </dgm:presLayoutVars>
      </dgm:prSet>
      <dgm:spPr/>
    </dgm:pt>
    <dgm:pt modelId="{61A5C89C-4520-4743-8234-1199CC600DEF}" type="pres">
      <dgm:prSet presAssocID="{71FA6E57-3C6C-493B-A0DF-ED3EFD620D58}" presName="diamond" presStyleLbl="bgShp" presStyleIdx="0" presStyleCnt="1"/>
      <dgm:spPr/>
    </dgm:pt>
    <dgm:pt modelId="{7E8E95DC-651E-4389-A875-F27B54042671}" type="pres">
      <dgm:prSet presAssocID="{71FA6E57-3C6C-493B-A0DF-ED3EFD620D5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C3F46C8-3797-470A-B366-9250DA4F459E}" type="pres">
      <dgm:prSet presAssocID="{71FA6E57-3C6C-493B-A0DF-ED3EFD620D5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527087-C155-449A-92B9-69A6BB2FC84B}" type="pres">
      <dgm:prSet presAssocID="{71FA6E57-3C6C-493B-A0DF-ED3EFD620D5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7C9932-38D6-46F8-B037-1479E4EE2133}" type="pres">
      <dgm:prSet presAssocID="{71FA6E57-3C6C-493B-A0DF-ED3EFD620D5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ED0B913-EE74-469C-8FD8-DA580FA83805}" type="presOf" srcId="{214BA9CC-5C98-465C-BFE5-7A9EAE6B79F6}" destId="{7E8E95DC-651E-4389-A875-F27B54042671}" srcOrd="0" destOrd="0" presId="urn:microsoft.com/office/officeart/2005/8/layout/matrix3"/>
    <dgm:cxn modelId="{63237024-57A2-44C0-A447-278C1FDCA06D}" type="presOf" srcId="{5ADBD39A-30D0-48E4-AF73-A8886EC1178C}" destId="{7C3F46C8-3797-470A-B366-9250DA4F459E}" srcOrd="0" destOrd="0" presId="urn:microsoft.com/office/officeart/2005/8/layout/matrix3"/>
    <dgm:cxn modelId="{A7D67644-2C6A-466D-BD82-CF450B097108}" type="presOf" srcId="{71FA6E57-3C6C-493B-A0DF-ED3EFD620D58}" destId="{B45C77AB-C222-4C67-9645-8672F109F7AE}" srcOrd="0" destOrd="0" presId="urn:microsoft.com/office/officeart/2005/8/layout/matrix3"/>
    <dgm:cxn modelId="{3B82C88C-DCA9-48A0-822E-B78D13AF0964}" srcId="{71FA6E57-3C6C-493B-A0DF-ED3EFD620D58}" destId="{5ADBD39A-30D0-48E4-AF73-A8886EC1178C}" srcOrd="1" destOrd="0" parTransId="{E24B9C23-5F0A-48A8-B667-0527F77C7538}" sibTransId="{77525495-D152-4510-B977-272C610F2929}"/>
    <dgm:cxn modelId="{49960294-F860-400B-8EC9-592124D163AE}" srcId="{71FA6E57-3C6C-493B-A0DF-ED3EFD620D58}" destId="{017B68D7-DD16-4E7A-8640-E08E97737DB0}" srcOrd="2" destOrd="0" parTransId="{5D4E4C35-54B8-4512-854F-070221AE5DC8}" sibTransId="{E613B2B5-C386-401B-A663-E9DC4DF0AB72}"/>
    <dgm:cxn modelId="{506841AF-3A5E-4A1A-AFA5-4CB9D773F168}" srcId="{71FA6E57-3C6C-493B-A0DF-ED3EFD620D58}" destId="{4D2599CF-5AD1-4A8A-B5D8-AE774CAD3E4C}" srcOrd="3" destOrd="0" parTransId="{C78B13B9-5DD1-4036-A6B7-8E300D2EABF2}" sibTransId="{C60C64A0-38B6-45E1-A67D-B5675935E55C}"/>
    <dgm:cxn modelId="{385D10B1-563B-44E5-B32F-CAE5389EAC5F}" type="presOf" srcId="{4D2599CF-5AD1-4A8A-B5D8-AE774CAD3E4C}" destId="{CF7C9932-38D6-46F8-B037-1479E4EE2133}" srcOrd="0" destOrd="0" presId="urn:microsoft.com/office/officeart/2005/8/layout/matrix3"/>
    <dgm:cxn modelId="{E025FFCC-8D50-4889-A200-5A98DA13050F}" type="presOf" srcId="{017B68D7-DD16-4E7A-8640-E08E97737DB0}" destId="{A0527087-C155-449A-92B9-69A6BB2FC84B}" srcOrd="0" destOrd="0" presId="urn:microsoft.com/office/officeart/2005/8/layout/matrix3"/>
    <dgm:cxn modelId="{B990EFD5-3952-4258-A474-784EF150CB4D}" srcId="{71FA6E57-3C6C-493B-A0DF-ED3EFD620D58}" destId="{214BA9CC-5C98-465C-BFE5-7A9EAE6B79F6}" srcOrd="0" destOrd="0" parTransId="{E9904DA1-4A82-4593-97E2-630B0D93D2CC}" sibTransId="{667B1974-6F90-4519-A831-417A25E07AB4}"/>
    <dgm:cxn modelId="{1E627214-300F-4C41-BDA5-14D2882AEC32}" type="presParOf" srcId="{B45C77AB-C222-4C67-9645-8672F109F7AE}" destId="{61A5C89C-4520-4743-8234-1199CC600DEF}" srcOrd="0" destOrd="0" presId="urn:microsoft.com/office/officeart/2005/8/layout/matrix3"/>
    <dgm:cxn modelId="{23175AEE-D40C-4E81-81C3-BD67A9BEF5B3}" type="presParOf" srcId="{B45C77AB-C222-4C67-9645-8672F109F7AE}" destId="{7E8E95DC-651E-4389-A875-F27B54042671}" srcOrd="1" destOrd="0" presId="urn:microsoft.com/office/officeart/2005/8/layout/matrix3"/>
    <dgm:cxn modelId="{3063AD19-DA31-439F-8AC9-5516892D357F}" type="presParOf" srcId="{B45C77AB-C222-4C67-9645-8672F109F7AE}" destId="{7C3F46C8-3797-470A-B366-9250DA4F459E}" srcOrd="2" destOrd="0" presId="urn:microsoft.com/office/officeart/2005/8/layout/matrix3"/>
    <dgm:cxn modelId="{152347CD-ABC4-4D1F-AEB5-52CD6698496C}" type="presParOf" srcId="{B45C77AB-C222-4C67-9645-8672F109F7AE}" destId="{A0527087-C155-449A-92B9-69A6BB2FC84B}" srcOrd="3" destOrd="0" presId="urn:microsoft.com/office/officeart/2005/8/layout/matrix3"/>
    <dgm:cxn modelId="{0404AAAB-00D4-4615-85CC-E9A6587907D9}" type="presParOf" srcId="{B45C77AB-C222-4C67-9645-8672F109F7AE}" destId="{CF7C9932-38D6-46F8-B037-1479E4EE213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4A7FA2-1A7C-4DC0-8175-1BEBB58B0C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DB08F-DFFE-4CD6-A4CA-2CB2585AD4C8}">
      <dgm:prSet/>
      <dgm:spPr/>
      <dgm:t>
        <a:bodyPr/>
        <a:lstStyle/>
        <a:p>
          <a:r>
            <a:rPr lang="es-ES" b="0" i="0" baseline="0"/>
            <a:t>Aprendí cómo funciona un videojuego desde su estructura básica hasta la implementación final.</a:t>
          </a:r>
          <a:endParaRPr lang="en-US"/>
        </a:p>
      </dgm:t>
    </dgm:pt>
    <dgm:pt modelId="{6C32668C-6458-4C86-BC26-97C888E6738B}" type="parTrans" cxnId="{5D08BEC0-8E56-437C-99B8-747D0FCAA003}">
      <dgm:prSet/>
      <dgm:spPr/>
      <dgm:t>
        <a:bodyPr/>
        <a:lstStyle/>
        <a:p>
          <a:endParaRPr lang="en-US"/>
        </a:p>
      </dgm:t>
    </dgm:pt>
    <dgm:pt modelId="{BDFF1D39-0DE6-442E-9907-E77D81257D0D}" type="sibTrans" cxnId="{5D08BEC0-8E56-437C-99B8-747D0FCAA003}">
      <dgm:prSet/>
      <dgm:spPr/>
      <dgm:t>
        <a:bodyPr/>
        <a:lstStyle/>
        <a:p>
          <a:endParaRPr lang="en-US"/>
        </a:p>
      </dgm:t>
    </dgm:pt>
    <dgm:pt modelId="{B7A5E025-2CD0-4457-B536-30BBD493AAE9}">
      <dgm:prSet/>
      <dgm:spPr/>
      <dgm:t>
        <a:bodyPr/>
        <a:lstStyle/>
        <a:p>
          <a:r>
            <a:rPr lang="es-ES" b="0" i="0" baseline="0"/>
            <a:t>Reforcé conceptos de </a:t>
          </a:r>
          <a:r>
            <a:rPr lang="es-ES" b="1" i="0" baseline="0"/>
            <a:t>POO en Python</a:t>
          </a:r>
          <a:r>
            <a:rPr lang="es-ES" b="0" i="0" baseline="0"/>
            <a:t> aplicados a un proyecto real.</a:t>
          </a:r>
          <a:endParaRPr lang="en-US"/>
        </a:p>
      </dgm:t>
    </dgm:pt>
    <dgm:pt modelId="{8976BA25-4741-4C5F-AF3B-BD0C0690896F}" type="parTrans" cxnId="{1DBC1613-589D-4AAE-AF85-6AC146827E17}">
      <dgm:prSet/>
      <dgm:spPr/>
      <dgm:t>
        <a:bodyPr/>
        <a:lstStyle/>
        <a:p>
          <a:endParaRPr lang="en-US"/>
        </a:p>
      </dgm:t>
    </dgm:pt>
    <dgm:pt modelId="{C9050451-C624-4A4B-A893-769CA677B2DD}" type="sibTrans" cxnId="{1DBC1613-589D-4AAE-AF85-6AC146827E17}">
      <dgm:prSet/>
      <dgm:spPr/>
      <dgm:t>
        <a:bodyPr/>
        <a:lstStyle/>
        <a:p>
          <a:endParaRPr lang="en-US"/>
        </a:p>
      </dgm:t>
    </dgm:pt>
    <dgm:pt modelId="{270D8D6F-980A-4C92-B762-DFE5BA3C302E}">
      <dgm:prSet/>
      <dgm:spPr/>
      <dgm:t>
        <a:bodyPr/>
        <a:lstStyle/>
        <a:p>
          <a:r>
            <a:rPr lang="es-ES" b="0" i="0" baseline="0"/>
            <a:t>Pude integrar </a:t>
          </a:r>
          <a:r>
            <a:rPr lang="es-ES" b="1" i="0" baseline="0"/>
            <a:t>gráficos, sonidos y fuentes externas</a:t>
          </a:r>
          <a:r>
            <a:rPr lang="es-ES" b="0" i="0" baseline="0"/>
            <a:t> en un entorno de programación.</a:t>
          </a:r>
          <a:endParaRPr lang="en-US"/>
        </a:p>
      </dgm:t>
    </dgm:pt>
    <dgm:pt modelId="{4AFA545C-82A6-4C09-A332-0E564356B9C2}" type="parTrans" cxnId="{66A6F88B-F763-4B7D-85F7-CD1BA4CC88AC}">
      <dgm:prSet/>
      <dgm:spPr/>
      <dgm:t>
        <a:bodyPr/>
        <a:lstStyle/>
        <a:p>
          <a:endParaRPr lang="en-US"/>
        </a:p>
      </dgm:t>
    </dgm:pt>
    <dgm:pt modelId="{F9CAA5A8-B7B6-474A-A89F-A8A2901E86EE}" type="sibTrans" cxnId="{66A6F88B-F763-4B7D-85F7-CD1BA4CC88AC}">
      <dgm:prSet/>
      <dgm:spPr/>
      <dgm:t>
        <a:bodyPr/>
        <a:lstStyle/>
        <a:p>
          <a:endParaRPr lang="en-US"/>
        </a:p>
      </dgm:t>
    </dgm:pt>
    <dgm:pt modelId="{BB16C42D-D9AB-4A22-B5FC-CA01A55F398D}">
      <dgm:prSet/>
      <dgm:spPr/>
      <dgm:t>
        <a:bodyPr/>
        <a:lstStyle/>
        <a:p>
          <a:r>
            <a:rPr lang="es-ES" b="0" i="0" baseline="0"/>
            <a:t>Los </a:t>
          </a:r>
          <a:r>
            <a:rPr lang="es-ES" b="1" i="0" baseline="0"/>
            <a:t>diagramas de flujo</a:t>
          </a:r>
          <a:r>
            <a:rPr lang="es-ES" b="0" i="0" baseline="0"/>
            <a:t> fueron clave para organizar la lógica antes de programar.</a:t>
          </a:r>
          <a:endParaRPr lang="en-US"/>
        </a:p>
      </dgm:t>
    </dgm:pt>
    <dgm:pt modelId="{9A677989-C36E-4124-BD01-A2E04108CF46}" type="parTrans" cxnId="{B1FD928F-DBEB-4190-9588-AAE144B94D36}">
      <dgm:prSet/>
      <dgm:spPr/>
      <dgm:t>
        <a:bodyPr/>
        <a:lstStyle/>
        <a:p>
          <a:endParaRPr lang="en-US"/>
        </a:p>
      </dgm:t>
    </dgm:pt>
    <dgm:pt modelId="{35FF8EE9-75C9-4831-A644-AFCEFC01F37A}" type="sibTrans" cxnId="{B1FD928F-DBEB-4190-9588-AAE144B94D36}">
      <dgm:prSet/>
      <dgm:spPr/>
      <dgm:t>
        <a:bodyPr/>
        <a:lstStyle/>
        <a:p>
          <a:endParaRPr lang="en-US"/>
        </a:p>
      </dgm:t>
    </dgm:pt>
    <dgm:pt modelId="{B9392A20-B1E6-486D-966E-8A79ACF0C266}">
      <dgm:prSet/>
      <dgm:spPr/>
      <dgm:t>
        <a:bodyPr/>
        <a:lstStyle/>
        <a:p>
          <a:r>
            <a:rPr lang="es-ES" b="0" i="0" baseline="0"/>
            <a:t>Cada paso probado de forma incremental ayudó a reducir bugs y a mantener un avance sólido.</a:t>
          </a:r>
          <a:endParaRPr lang="en-US"/>
        </a:p>
      </dgm:t>
    </dgm:pt>
    <dgm:pt modelId="{68FAEA90-9724-4FE2-93CB-61B607E75958}" type="parTrans" cxnId="{642C1D3C-CCA0-4141-9B85-A0B92AB9A230}">
      <dgm:prSet/>
      <dgm:spPr/>
      <dgm:t>
        <a:bodyPr/>
        <a:lstStyle/>
        <a:p>
          <a:endParaRPr lang="en-US"/>
        </a:p>
      </dgm:t>
    </dgm:pt>
    <dgm:pt modelId="{AF9761C5-D15E-47E1-BA3E-AE576B00B3A9}" type="sibTrans" cxnId="{642C1D3C-CCA0-4141-9B85-A0B92AB9A230}">
      <dgm:prSet/>
      <dgm:spPr/>
      <dgm:t>
        <a:bodyPr/>
        <a:lstStyle/>
        <a:p>
          <a:endParaRPr lang="en-US"/>
        </a:p>
      </dgm:t>
    </dgm:pt>
    <dgm:pt modelId="{DEAC5AA3-FC61-4D27-BF5B-F4AD0F84CACC}">
      <dgm:prSet/>
      <dgm:spPr/>
      <dgm:t>
        <a:bodyPr/>
        <a:lstStyle/>
        <a:p>
          <a:r>
            <a:rPr lang="es-ES" b="0" i="0" baseline="0"/>
            <a:t>Como mejoras futuras se pueden añadir: menú inicial, niveles de dificultad, puntuaciones máximas y modo multijugador.</a:t>
          </a:r>
          <a:endParaRPr lang="en-US"/>
        </a:p>
      </dgm:t>
    </dgm:pt>
    <dgm:pt modelId="{81E82128-632E-4FF6-9422-568F8E86EECE}" type="parTrans" cxnId="{BA5AF451-A8F4-4230-BC68-AA077808CF27}">
      <dgm:prSet/>
      <dgm:spPr/>
      <dgm:t>
        <a:bodyPr/>
        <a:lstStyle/>
        <a:p>
          <a:endParaRPr lang="en-US"/>
        </a:p>
      </dgm:t>
    </dgm:pt>
    <dgm:pt modelId="{96DCC6C8-AE36-4C48-BC56-5D9788265FD4}" type="sibTrans" cxnId="{BA5AF451-A8F4-4230-BC68-AA077808CF27}">
      <dgm:prSet/>
      <dgm:spPr/>
      <dgm:t>
        <a:bodyPr/>
        <a:lstStyle/>
        <a:p>
          <a:endParaRPr lang="en-US"/>
        </a:p>
      </dgm:t>
    </dgm:pt>
    <dgm:pt modelId="{02823CC9-7E35-49C6-84F6-CFC0EAC47B37}" type="pres">
      <dgm:prSet presAssocID="{384A7FA2-1A7C-4DC0-8175-1BEBB58B0C01}" presName="vert0" presStyleCnt="0">
        <dgm:presLayoutVars>
          <dgm:dir/>
          <dgm:animOne val="branch"/>
          <dgm:animLvl val="lvl"/>
        </dgm:presLayoutVars>
      </dgm:prSet>
      <dgm:spPr/>
    </dgm:pt>
    <dgm:pt modelId="{2F431630-F8AE-440B-8E11-15A8FFE0ACC2}" type="pres">
      <dgm:prSet presAssocID="{A86DB08F-DFFE-4CD6-A4CA-2CB2585AD4C8}" presName="thickLine" presStyleLbl="alignNode1" presStyleIdx="0" presStyleCnt="6"/>
      <dgm:spPr/>
    </dgm:pt>
    <dgm:pt modelId="{A1C001CC-5DDB-4ADE-8307-B1BDA5723D59}" type="pres">
      <dgm:prSet presAssocID="{A86DB08F-DFFE-4CD6-A4CA-2CB2585AD4C8}" presName="horz1" presStyleCnt="0"/>
      <dgm:spPr/>
    </dgm:pt>
    <dgm:pt modelId="{ABF5E743-9F45-423E-8D2A-E94745DD1AFB}" type="pres">
      <dgm:prSet presAssocID="{A86DB08F-DFFE-4CD6-A4CA-2CB2585AD4C8}" presName="tx1" presStyleLbl="revTx" presStyleIdx="0" presStyleCnt="6"/>
      <dgm:spPr/>
    </dgm:pt>
    <dgm:pt modelId="{5F22C0C3-72F1-40B7-AD5E-CB3E4A96FC8E}" type="pres">
      <dgm:prSet presAssocID="{A86DB08F-DFFE-4CD6-A4CA-2CB2585AD4C8}" presName="vert1" presStyleCnt="0"/>
      <dgm:spPr/>
    </dgm:pt>
    <dgm:pt modelId="{AB0D2396-8951-45DE-AADD-E526042166F2}" type="pres">
      <dgm:prSet presAssocID="{B7A5E025-2CD0-4457-B536-30BBD493AAE9}" presName="thickLine" presStyleLbl="alignNode1" presStyleIdx="1" presStyleCnt="6"/>
      <dgm:spPr/>
    </dgm:pt>
    <dgm:pt modelId="{D6A0C7CB-F073-4C14-9897-3D48BE5F327A}" type="pres">
      <dgm:prSet presAssocID="{B7A5E025-2CD0-4457-B536-30BBD493AAE9}" presName="horz1" presStyleCnt="0"/>
      <dgm:spPr/>
    </dgm:pt>
    <dgm:pt modelId="{14A8E88D-EF63-4C96-9F45-CFF0A818948A}" type="pres">
      <dgm:prSet presAssocID="{B7A5E025-2CD0-4457-B536-30BBD493AAE9}" presName="tx1" presStyleLbl="revTx" presStyleIdx="1" presStyleCnt="6"/>
      <dgm:spPr/>
    </dgm:pt>
    <dgm:pt modelId="{75DDD0A5-10E3-4546-8AF6-98C7B67A70F7}" type="pres">
      <dgm:prSet presAssocID="{B7A5E025-2CD0-4457-B536-30BBD493AAE9}" presName="vert1" presStyleCnt="0"/>
      <dgm:spPr/>
    </dgm:pt>
    <dgm:pt modelId="{922A8B96-591E-413D-A2B6-2182A407976E}" type="pres">
      <dgm:prSet presAssocID="{270D8D6F-980A-4C92-B762-DFE5BA3C302E}" presName="thickLine" presStyleLbl="alignNode1" presStyleIdx="2" presStyleCnt="6"/>
      <dgm:spPr/>
    </dgm:pt>
    <dgm:pt modelId="{38A6B772-EF7D-49CC-84B2-A199508D6588}" type="pres">
      <dgm:prSet presAssocID="{270D8D6F-980A-4C92-B762-DFE5BA3C302E}" presName="horz1" presStyleCnt="0"/>
      <dgm:spPr/>
    </dgm:pt>
    <dgm:pt modelId="{D7F3B5CD-BC4C-40CB-9331-BA13A24DB59B}" type="pres">
      <dgm:prSet presAssocID="{270D8D6F-980A-4C92-B762-DFE5BA3C302E}" presName="tx1" presStyleLbl="revTx" presStyleIdx="2" presStyleCnt="6"/>
      <dgm:spPr/>
    </dgm:pt>
    <dgm:pt modelId="{9C5B9693-89DE-4F53-8E76-4011D3BC7767}" type="pres">
      <dgm:prSet presAssocID="{270D8D6F-980A-4C92-B762-DFE5BA3C302E}" presName="vert1" presStyleCnt="0"/>
      <dgm:spPr/>
    </dgm:pt>
    <dgm:pt modelId="{DCFB23E8-18C8-4D0F-8E52-6AABEE76A832}" type="pres">
      <dgm:prSet presAssocID="{BB16C42D-D9AB-4A22-B5FC-CA01A55F398D}" presName="thickLine" presStyleLbl="alignNode1" presStyleIdx="3" presStyleCnt="6"/>
      <dgm:spPr/>
    </dgm:pt>
    <dgm:pt modelId="{38C90B72-7C95-4A14-B75E-1DE2774171B2}" type="pres">
      <dgm:prSet presAssocID="{BB16C42D-D9AB-4A22-B5FC-CA01A55F398D}" presName="horz1" presStyleCnt="0"/>
      <dgm:spPr/>
    </dgm:pt>
    <dgm:pt modelId="{C287255C-2DAE-424F-A5C4-773A615C8782}" type="pres">
      <dgm:prSet presAssocID="{BB16C42D-D9AB-4A22-B5FC-CA01A55F398D}" presName="tx1" presStyleLbl="revTx" presStyleIdx="3" presStyleCnt="6"/>
      <dgm:spPr/>
    </dgm:pt>
    <dgm:pt modelId="{FBF7DB12-7CB1-4CC9-8317-1A60AD042F13}" type="pres">
      <dgm:prSet presAssocID="{BB16C42D-D9AB-4A22-B5FC-CA01A55F398D}" presName="vert1" presStyleCnt="0"/>
      <dgm:spPr/>
    </dgm:pt>
    <dgm:pt modelId="{7C02C6CB-EA33-413A-9773-E1D32C49B6FA}" type="pres">
      <dgm:prSet presAssocID="{B9392A20-B1E6-486D-966E-8A79ACF0C266}" presName="thickLine" presStyleLbl="alignNode1" presStyleIdx="4" presStyleCnt="6"/>
      <dgm:spPr/>
    </dgm:pt>
    <dgm:pt modelId="{9D29F72E-A50F-41AF-BA2A-991FE0CAB2B5}" type="pres">
      <dgm:prSet presAssocID="{B9392A20-B1E6-486D-966E-8A79ACF0C266}" presName="horz1" presStyleCnt="0"/>
      <dgm:spPr/>
    </dgm:pt>
    <dgm:pt modelId="{016AC3C1-24DC-4738-9AB6-A0381CE2C5C7}" type="pres">
      <dgm:prSet presAssocID="{B9392A20-B1E6-486D-966E-8A79ACF0C266}" presName="tx1" presStyleLbl="revTx" presStyleIdx="4" presStyleCnt="6"/>
      <dgm:spPr/>
    </dgm:pt>
    <dgm:pt modelId="{0989C79D-7769-4B1F-9D8A-63807B22EA0C}" type="pres">
      <dgm:prSet presAssocID="{B9392A20-B1E6-486D-966E-8A79ACF0C266}" presName="vert1" presStyleCnt="0"/>
      <dgm:spPr/>
    </dgm:pt>
    <dgm:pt modelId="{4674E855-4D1C-46CF-9015-92308322951C}" type="pres">
      <dgm:prSet presAssocID="{DEAC5AA3-FC61-4D27-BF5B-F4AD0F84CACC}" presName="thickLine" presStyleLbl="alignNode1" presStyleIdx="5" presStyleCnt="6"/>
      <dgm:spPr/>
    </dgm:pt>
    <dgm:pt modelId="{E26B5FAC-E3A7-480F-8369-435964718170}" type="pres">
      <dgm:prSet presAssocID="{DEAC5AA3-FC61-4D27-BF5B-F4AD0F84CACC}" presName="horz1" presStyleCnt="0"/>
      <dgm:spPr/>
    </dgm:pt>
    <dgm:pt modelId="{28F5EFD7-D85E-466A-B76E-2333F24162A4}" type="pres">
      <dgm:prSet presAssocID="{DEAC5AA3-FC61-4D27-BF5B-F4AD0F84CACC}" presName="tx1" presStyleLbl="revTx" presStyleIdx="5" presStyleCnt="6"/>
      <dgm:spPr/>
    </dgm:pt>
    <dgm:pt modelId="{B5A8F8FA-137E-4896-886C-8D0307631B30}" type="pres">
      <dgm:prSet presAssocID="{DEAC5AA3-FC61-4D27-BF5B-F4AD0F84CACC}" presName="vert1" presStyleCnt="0"/>
      <dgm:spPr/>
    </dgm:pt>
  </dgm:ptLst>
  <dgm:cxnLst>
    <dgm:cxn modelId="{1DBC1613-589D-4AAE-AF85-6AC146827E17}" srcId="{384A7FA2-1A7C-4DC0-8175-1BEBB58B0C01}" destId="{B7A5E025-2CD0-4457-B536-30BBD493AAE9}" srcOrd="1" destOrd="0" parTransId="{8976BA25-4741-4C5F-AF3B-BD0C0690896F}" sibTransId="{C9050451-C624-4A4B-A893-769CA677B2DD}"/>
    <dgm:cxn modelId="{37607727-1A5F-43A0-BA85-FCB360111D57}" type="presOf" srcId="{270D8D6F-980A-4C92-B762-DFE5BA3C302E}" destId="{D7F3B5CD-BC4C-40CB-9331-BA13A24DB59B}" srcOrd="0" destOrd="0" presId="urn:microsoft.com/office/officeart/2008/layout/LinedList"/>
    <dgm:cxn modelId="{642C1D3C-CCA0-4141-9B85-A0B92AB9A230}" srcId="{384A7FA2-1A7C-4DC0-8175-1BEBB58B0C01}" destId="{B9392A20-B1E6-486D-966E-8A79ACF0C266}" srcOrd="4" destOrd="0" parTransId="{68FAEA90-9724-4FE2-93CB-61B607E75958}" sibTransId="{AF9761C5-D15E-47E1-BA3E-AE576B00B3A9}"/>
    <dgm:cxn modelId="{8368A74F-1920-4261-BB2B-1A28A1FA32F6}" type="presOf" srcId="{A86DB08F-DFFE-4CD6-A4CA-2CB2585AD4C8}" destId="{ABF5E743-9F45-423E-8D2A-E94745DD1AFB}" srcOrd="0" destOrd="0" presId="urn:microsoft.com/office/officeart/2008/layout/LinedList"/>
    <dgm:cxn modelId="{BA5AF451-A8F4-4230-BC68-AA077808CF27}" srcId="{384A7FA2-1A7C-4DC0-8175-1BEBB58B0C01}" destId="{DEAC5AA3-FC61-4D27-BF5B-F4AD0F84CACC}" srcOrd="5" destOrd="0" parTransId="{81E82128-632E-4FF6-9422-568F8E86EECE}" sibTransId="{96DCC6C8-AE36-4C48-BC56-5D9788265FD4}"/>
    <dgm:cxn modelId="{D2F60359-5EBC-456D-BB3E-818225A6DA6E}" type="presOf" srcId="{BB16C42D-D9AB-4A22-B5FC-CA01A55F398D}" destId="{C287255C-2DAE-424F-A5C4-773A615C8782}" srcOrd="0" destOrd="0" presId="urn:microsoft.com/office/officeart/2008/layout/LinedList"/>
    <dgm:cxn modelId="{66A6F88B-F763-4B7D-85F7-CD1BA4CC88AC}" srcId="{384A7FA2-1A7C-4DC0-8175-1BEBB58B0C01}" destId="{270D8D6F-980A-4C92-B762-DFE5BA3C302E}" srcOrd="2" destOrd="0" parTransId="{4AFA545C-82A6-4C09-A332-0E564356B9C2}" sibTransId="{F9CAA5A8-B7B6-474A-A89F-A8A2901E86EE}"/>
    <dgm:cxn modelId="{55930A8C-18F0-4936-BF2F-807066867D54}" type="presOf" srcId="{B9392A20-B1E6-486D-966E-8A79ACF0C266}" destId="{016AC3C1-24DC-4738-9AB6-A0381CE2C5C7}" srcOrd="0" destOrd="0" presId="urn:microsoft.com/office/officeart/2008/layout/LinedList"/>
    <dgm:cxn modelId="{B1FD928F-DBEB-4190-9588-AAE144B94D36}" srcId="{384A7FA2-1A7C-4DC0-8175-1BEBB58B0C01}" destId="{BB16C42D-D9AB-4A22-B5FC-CA01A55F398D}" srcOrd="3" destOrd="0" parTransId="{9A677989-C36E-4124-BD01-A2E04108CF46}" sibTransId="{35FF8EE9-75C9-4831-A644-AFCEFC01F37A}"/>
    <dgm:cxn modelId="{80F2A591-0A9A-4890-B4D4-7B01F7C605F8}" type="presOf" srcId="{B7A5E025-2CD0-4457-B536-30BBD493AAE9}" destId="{14A8E88D-EF63-4C96-9F45-CFF0A818948A}" srcOrd="0" destOrd="0" presId="urn:microsoft.com/office/officeart/2008/layout/LinedList"/>
    <dgm:cxn modelId="{A4F9B7AA-9F38-4C2C-92EA-F23AA85B8118}" type="presOf" srcId="{384A7FA2-1A7C-4DC0-8175-1BEBB58B0C01}" destId="{02823CC9-7E35-49C6-84F6-CFC0EAC47B37}" srcOrd="0" destOrd="0" presId="urn:microsoft.com/office/officeart/2008/layout/LinedList"/>
    <dgm:cxn modelId="{5D08BEC0-8E56-437C-99B8-747D0FCAA003}" srcId="{384A7FA2-1A7C-4DC0-8175-1BEBB58B0C01}" destId="{A86DB08F-DFFE-4CD6-A4CA-2CB2585AD4C8}" srcOrd="0" destOrd="0" parTransId="{6C32668C-6458-4C86-BC26-97C888E6738B}" sibTransId="{BDFF1D39-0DE6-442E-9907-E77D81257D0D}"/>
    <dgm:cxn modelId="{59278FD0-F5F8-4C44-BFF5-2FB44BECD9C7}" type="presOf" srcId="{DEAC5AA3-FC61-4D27-BF5B-F4AD0F84CACC}" destId="{28F5EFD7-D85E-466A-B76E-2333F24162A4}" srcOrd="0" destOrd="0" presId="urn:microsoft.com/office/officeart/2008/layout/LinedList"/>
    <dgm:cxn modelId="{1E9D9895-8C7A-49C8-96C7-5D4854817C4E}" type="presParOf" srcId="{02823CC9-7E35-49C6-84F6-CFC0EAC47B37}" destId="{2F431630-F8AE-440B-8E11-15A8FFE0ACC2}" srcOrd="0" destOrd="0" presId="urn:microsoft.com/office/officeart/2008/layout/LinedList"/>
    <dgm:cxn modelId="{DDBBB18E-7783-45CD-8727-800A965F2B29}" type="presParOf" srcId="{02823CC9-7E35-49C6-84F6-CFC0EAC47B37}" destId="{A1C001CC-5DDB-4ADE-8307-B1BDA5723D59}" srcOrd="1" destOrd="0" presId="urn:microsoft.com/office/officeart/2008/layout/LinedList"/>
    <dgm:cxn modelId="{C270E403-C2A6-4360-BAE7-BE764E38054E}" type="presParOf" srcId="{A1C001CC-5DDB-4ADE-8307-B1BDA5723D59}" destId="{ABF5E743-9F45-423E-8D2A-E94745DD1AFB}" srcOrd="0" destOrd="0" presId="urn:microsoft.com/office/officeart/2008/layout/LinedList"/>
    <dgm:cxn modelId="{EC67C858-2751-4FEC-B270-5C1C832692D2}" type="presParOf" srcId="{A1C001CC-5DDB-4ADE-8307-B1BDA5723D59}" destId="{5F22C0C3-72F1-40B7-AD5E-CB3E4A96FC8E}" srcOrd="1" destOrd="0" presId="urn:microsoft.com/office/officeart/2008/layout/LinedList"/>
    <dgm:cxn modelId="{6E8D5211-005A-44E1-AF09-9AD51545CC63}" type="presParOf" srcId="{02823CC9-7E35-49C6-84F6-CFC0EAC47B37}" destId="{AB0D2396-8951-45DE-AADD-E526042166F2}" srcOrd="2" destOrd="0" presId="urn:microsoft.com/office/officeart/2008/layout/LinedList"/>
    <dgm:cxn modelId="{EC54B221-88C5-4D85-B2CC-AB2A08DDA206}" type="presParOf" srcId="{02823CC9-7E35-49C6-84F6-CFC0EAC47B37}" destId="{D6A0C7CB-F073-4C14-9897-3D48BE5F327A}" srcOrd="3" destOrd="0" presId="urn:microsoft.com/office/officeart/2008/layout/LinedList"/>
    <dgm:cxn modelId="{89B1E23D-2481-4B8E-9377-6185DD944559}" type="presParOf" srcId="{D6A0C7CB-F073-4C14-9897-3D48BE5F327A}" destId="{14A8E88D-EF63-4C96-9F45-CFF0A818948A}" srcOrd="0" destOrd="0" presId="urn:microsoft.com/office/officeart/2008/layout/LinedList"/>
    <dgm:cxn modelId="{D5787B64-70A3-4FD3-BA1F-626A4CC25DD7}" type="presParOf" srcId="{D6A0C7CB-F073-4C14-9897-3D48BE5F327A}" destId="{75DDD0A5-10E3-4546-8AF6-98C7B67A70F7}" srcOrd="1" destOrd="0" presId="urn:microsoft.com/office/officeart/2008/layout/LinedList"/>
    <dgm:cxn modelId="{6847574A-6201-463A-9D3E-ABA2791AA754}" type="presParOf" srcId="{02823CC9-7E35-49C6-84F6-CFC0EAC47B37}" destId="{922A8B96-591E-413D-A2B6-2182A407976E}" srcOrd="4" destOrd="0" presId="urn:microsoft.com/office/officeart/2008/layout/LinedList"/>
    <dgm:cxn modelId="{AE16BE66-8106-496E-8ADD-1B1148C28F8F}" type="presParOf" srcId="{02823CC9-7E35-49C6-84F6-CFC0EAC47B37}" destId="{38A6B772-EF7D-49CC-84B2-A199508D6588}" srcOrd="5" destOrd="0" presId="urn:microsoft.com/office/officeart/2008/layout/LinedList"/>
    <dgm:cxn modelId="{74B1FA25-BA60-4D72-B70B-E356579A2688}" type="presParOf" srcId="{38A6B772-EF7D-49CC-84B2-A199508D6588}" destId="{D7F3B5CD-BC4C-40CB-9331-BA13A24DB59B}" srcOrd="0" destOrd="0" presId="urn:microsoft.com/office/officeart/2008/layout/LinedList"/>
    <dgm:cxn modelId="{A84C8A1F-CB33-4B3B-AFB9-BFCCF98B1AED}" type="presParOf" srcId="{38A6B772-EF7D-49CC-84B2-A199508D6588}" destId="{9C5B9693-89DE-4F53-8E76-4011D3BC7767}" srcOrd="1" destOrd="0" presId="urn:microsoft.com/office/officeart/2008/layout/LinedList"/>
    <dgm:cxn modelId="{7B0CFAD5-7BBF-4973-8FA4-AAB2DAF9E9AD}" type="presParOf" srcId="{02823CC9-7E35-49C6-84F6-CFC0EAC47B37}" destId="{DCFB23E8-18C8-4D0F-8E52-6AABEE76A832}" srcOrd="6" destOrd="0" presId="urn:microsoft.com/office/officeart/2008/layout/LinedList"/>
    <dgm:cxn modelId="{F6B883C8-7AAE-414A-96FB-6464CFED2D92}" type="presParOf" srcId="{02823CC9-7E35-49C6-84F6-CFC0EAC47B37}" destId="{38C90B72-7C95-4A14-B75E-1DE2774171B2}" srcOrd="7" destOrd="0" presId="urn:microsoft.com/office/officeart/2008/layout/LinedList"/>
    <dgm:cxn modelId="{1BF1F066-6FE4-4BD0-9C14-8D56C883164C}" type="presParOf" srcId="{38C90B72-7C95-4A14-B75E-1DE2774171B2}" destId="{C287255C-2DAE-424F-A5C4-773A615C8782}" srcOrd="0" destOrd="0" presId="urn:microsoft.com/office/officeart/2008/layout/LinedList"/>
    <dgm:cxn modelId="{9D48B4E1-B1D5-4F92-BC77-D3D312F30DAC}" type="presParOf" srcId="{38C90B72-7C95-4A14-B75E-1DE2774171B2}" destId="{FBF7DB12-7CB1-4CC9-8317-1A60AD042F13}" srcOrd="1" destOrd="0" presId="urn:microsoft.com/office/officeart/2008/layout/LinedList"/>
    <dgm:cxn modelId="{87D445B8-3E48-44F3-AC9A-943238332D49}" type="presParOf" srcId="{02823CC9-7E35-49C6-84F6-CFC0EAC47B37}" destId="{7C02C6CB-EA33-413A-9773-E1D32C49B6FA}" srcOrd="8" destOrd="0" presId="urn:microsoft.com/office/officeart/2008/layout/LinedList"/>
    <dgm:cxn modelId="{064B3805-6E39-4000-B84A-B212FDE38860}" type="presParOf" srcId="{02823CC9-7E35-49C6-84F6-CFC0EAC47B37}" destId="{9D29F72E-A50F-41AF-BA2A-991FE0CAB2B5}" srcOrd="9" destOrd="0" presId="urn:microsoft.com/office/officeart/2008/layout/LinedList"/>
    <dgm:cxn modelId="{A3164B2E-FA4A-4074-A275-76FFC277B298}" type="presParOf" srcId="{9D29F72E-A50F-41AF-BA2A-991FE0CAB2B5}" destId="{016AC3C1-24DC-4738-9AB6-A0381CE2C5C7}" srcOrd="0" destOrd="0" presId="urn:microsoft.com/office/officeart/2008/layout/LinedList"/>
    <dgm:cxn modelId="{176D9F94-E444-4DE0-AF8C-95E730C37160}" type="presParOf" srcId="{9D29F72E-A50F-41AF-BA2A-991FE0CAB2B5}" destId="{0989C79D-7769-4B1F-9D8A-63807B22EA0C}" srcOrd="1" destOrd="0" presId="urn:microsoft.com/office/officeart/2008/layout/LinedList"/>
    <dgm:cxn modelId="{428309B2-2132-47CA-A184-9A1EF86939B8}" type="presParOf" srcId="{02823CC9-7E35-49C6-84F6-CFC0EAC47B37}" destId="{4674E855-4D1C-46CF-9015-92308322951C}" srcOrd="10" destOrd="0" presId="urn:microsoft.com/office/officeart/2008/layout/LinedList"/>
    <dgm:cxn modelId="{2C059E13-AA88-470A-8820-1EAA19AC5373}" type="presParOf" srcId="{02823CC9-7E35-49C6-84F6-CFC0EAC47B37}" destId="{E26B5FAC-E3A7-480F-8369-435964718170}" srcOrd="11" destOrd="0" presId="urn:microsoft.com/office/officeart/2008/layout/LinedList"/>
    <dgm:cxn modelId="{B5072A13-BEB6-4FA4-8829-24436D0E452B}" type="presParOf" srcId="{E26B5FAC-E3A7-480F-8369-435964718170}" destId="{28F5EFD7-D85E-466A-B76E-2333F24162A4}" srcOrd="0" destOrd="0" presId="urn:microsoft.com/office/officeart/2008/layout/LinedList"/>
    <dgm:cxn modelId="{E890318B-70C2-49F2-B34A-F658B85388BC}" type="presParOf" srcId="{E26B5FAC-E3A7-480F-8369-435964718170}" destId="{B5A8F8FA-137E-4896-886C-8D0307631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DF54C-8523-4F8C-91AB-00F440E35887}">
      <dsp:nvSpPr>
        <dsp:cNvPr id="0" name=""/>
        <dsp:cNvSpPr/>
      </dsp:nvSpPr>
      <dsp:spPr>
        <a:xfrm>
          <a:off x="0" y="24330"/>
          <a:ext cx="10620855" cy="57563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Introducción </a:t>
          </a:r>
          <a:endParaRPr lang="en-US" sz="2400" kern="1200"/>
        </a:p>
      </dsp:txBody>
      <dsp:txXfrm>
        <a:off x="28100" y="52430"/>
        <a:ext cx="10564655" cy="519439"/>
      </dsp:txXfrm>
    </dsp:sp>
    <dsp:sp modelId="{67D7787B-AAED-43F6-A026-7D9FCBBCCA75}">
      <dsp:nvSpPr>
        <dsp:cNvPr id="0" name=""/>
        <dsp:cNvSpPr/>
      </dsp:nvSpPr>
      <dsp:spPr>
        <a:xfrm>
          <a:off x="0" y="669090"/>
          <a:ext cx="10620855" cy="57563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 dirty="0"/>
            <a:t>Comprender proceso general del juego</a:t>
          </a:r>
          <a:endParaRPr lang="en-US" sz="2400" kern="1200" dirty="0"/>
        </a:p>
      </dsp:txBody>
      <dsp:txXfrm>
        <a:off x="28100" y="697190"/>
        <a:ext cx="10564655" cy="519439"/>
      </dsp:txXfrm>
    </dsp:sp>
    <dsp:sp modelId="{6643121D-C4E7-4E54-B511-D86AB0853125}">
      <dsp:nvSpPr>
        <dsp:cNvPr id="0" name=""/>
        <dsp:cNvSpPr/>
      </dsp:nvSpPr>
      <dsp:spPr>
        <a:xfrm>
          <a:off x="0" y="1313850"/>
          <a:ext cx="10620855" cy="57563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Dividir en subpasos</a:t>
          </a:r>
          <a:endParaRPr lang="en-US" sz="2400" kern="1200"/>
        </a:p>
      </dsp:txBody>
      <dsp:txXfrm>
        <a:off x="28100" y="1341950"/>
        <a:ext cx="10564655" cy="519439"/>
      </dsp:txXfrm>
    </dsp:sp>
    <dsp:sp modelId="{6D80BAB5-3A8A-4D29-BC57-296D594704A0}">
      <dsp:nvSpPr>
        <dsp:cNvPr id="0" name=""/>
        <dsp:cNvSpPr/>
      </dsp:nvSpPr>
      <dsp:spPr>
        <a:xfrm>
          <a:off x="0" y="1958610"/>
          <a:ext cx="10620855" cy="57563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Verificar herramientas necesarias</a:t>
          </a:r>
          <a:endParaRPr lang="en-US" sz="2400" kern="1200"/>
        </a:p>
      </dsp:txBody>
      <dsp:txXfrm>
        <a:off x="28100" y="1986710"/>
        <a:ext cx="10564655" cy="519439"/>
      </dsp:txXfrm>
    </dsp:sp>
    <dsp:sp modelId="{57360D5A-9A90-4681-AD02-371F3CC4DA2D}">
      <dsp:nvSpPr>
        <dsp:cNvPr id="0" name=""/>
        <dsp:cNvSpPr/>
      </dsp:nvSpPr>
      <dsp:spPr>
        <a:xfrm>
          <a:off x="0" y="2603370"/>
          <a:ext cx="10620855" cy="57563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Comenzar el desarrollo</a:t>
          </a:r>
          <a:endParaRPr lang="en-US" sz="2400" kern="1200"/>
        </a:p>
      </dsp:txBody>
      <dsp:txXfrm>
        <a:off x="28100" y="2631470"/>
        <a:ext cx="10564655" cy="519439"/>
      </dsp:txXfrm>
    </dsp:sp>
    <dsp:sp modelId="{2AD67487-9647-4BD8-8C00-0DEDAE55D7E9}">
      <dsp:nvSpPr>
        <dsp:cNvPr id="0" name=""/>
        <dsp:cNvSpPr/>
      </dsp:nvSpPr>
      <dsp:spPr>
        <a:xfrm>
          <a:off x="0" y="3248129"/>
          <a:ext cx="10620855" cy="57563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kern="1200"/>
            <a:t>Conclusiones </a:t>
          </a:r>
          <a:endParaRPr lang="en-US" sz="2400" kern="1200"/>
        </a:p>
      </dsp:txBody>
      <dsp:txXfrm>
        <a:off x="28100" y="3276229"/>
        <a:ext cx="10564655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7DF3F-F4FD-40D1-982E-AF46CB933178}">
      <dsp:nvSpPr>
        <dsp:cNvPr id="0" name=""/>
        <dsp:cNvSpPr/>
      </dsp:nvSpPr>
      <dsp:spPr>
        <a:xfrm>
          <a:off x="230179" y="1251487"/>
          <a:ext cx="1345124" cy="1345124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58084-ABC1-4198-A737-439845E85DD6}">
      <dsp:nvSpPr>
        <dsp:cNvPr id="0" name=""/>
        <dsp:cNvSpPr/>
      </dsp:nvSpPr>
      <dsp:spPr>
        <a:xfrm>
          <a:off x="512655" y="1533963"/>
          <a:ext cx="780172" cy="780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4813D-3715-4B99-AB6E-310F11355E05}">
      <dsp:nvSpPr>
        <dsp:cNvPr id="0" name=""/>
        <dsp:cNvSpPr/>
      </dsp:nvSpPr>
      <dsp:spPr>
        <a:xfrm>
          <a:off x="1863545" y="1251487"/>
          <a:ext cx="3170651" cy="1345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Este proyecto consiste en la recreación del clásico </a:t>
          </a:r>
          <a:r>
            <a:rPr lang="es-MX" sz="1400" b="1" kern="1200"/>
            <a:t>Snake Game</a:t>
          </a:r>
          <a:endParaRPr lang="en-US" sz="1400" kern="1200"/>
        </a:p>
      </dsp:txBody>
      <dsp:txXfrm>
        <a:off x="1863545" y="1251487"/>
        <a:ext cx="3170651" cy="1345124"/>
      </dsp:txXfrm>
    </dsp:sp>
    <dsp:sp modelId="{B602D55D-0B19-4E20-92C9-A8606EA0B27A}">
      <dsp:nvSpPr>
        <dsp:cNvPr id="0" name=""/>
        <dsp:cNvSpPr/>
      </dsp:nvSpPr>
      <dsp:spPr>
        <a:xfrm>
          <a:off x="5586658" y="1251487"/>
          <a:ext cx="1345124" cy="1345124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293CF-8211-46A6-AAFD-9DE2BFD14821}">
      <dsp:nvSpPr>
        <dsp:cNvPr id="0" name=""/>
        <dsp:cNvSpPr/>
      </dsp:nvSpPr>
      <dsp:spPr>
        <a:xfrm>
          <a:off x="5869134" y="1533963"/>
          <a:ext cx="780172" cy="780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92152-F599-45D6-B226-C13C3881BE48}">
      <dsp:nvSpPr>
        <dsp:cNvPr id="0" name=""/>
        <dsp:cNvSpPr/>
      </dsp:nvSpPr>
      <dsp:spPr>
        <a:xfrm>
          <a:off x="7220024" y="1251487"/>
          <a:ext cx="3170651" cy="1345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El objetivo principal es aprender cómo funcionan los videojuegos en general y cómo se estructuran sus componentes básicos: bucle principal, entrada del jugador, gráficos, sonidos y lógica del juego.</a:t>
          </a:r>
          <a:endParaRPr lang="en-US" sz="1400" kern="1200"/>
        </a:p>
      </dsp:txBody>
      <dsp:txXfrm>
        <a:off x="7220024" y="1251487"/>
        <a:ext cx="3170651" cy="1345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7BC74-42B5-4FF3-B0A9-B6C587B2DB25}">
      <dsp:nvSpPr>
        <dsp:cNvPr id="0" name=""/>
        <dsp:cNvSpPr/>
      </dsp:nvSpPr>
      <dsp:spPr>
        <a:xfrm>
          <a:off x="1168981" y="374929"/>
          <a:ext cx="1292708" cy="1292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AF27-44F9-4E34-93BF-3B930398BC7F}">
      <dsp:nvSpPr>
        <dsp:cNvPr id="0" name=""/>
        <dsp:cNvSpPr/>
      </dsp:nvSpPr>
      <dsp:spPr>
        <a:xfrm>
          <a:off x="378993" y="2022969"/>
          <a:ext cx="2872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baseline="0"/>
            <a:t>Python 3.7</a:t>
          </a:r>
          <a:endParaRPr lang="en-US" sz="1800" kern="1200"/>
        </a:p>
      </dsp:txBody>
      <dsp:txXfrm>
        <a:off x="378993" y="2022969"/>
        <a:ext cx="2872685" cy="720000"/>
      </dsp:txXfrm>
    </dsp:sp>
    <dsp:sp modelId="{F0EA8EB4-7AC5-4070-9E77-771587295C98}">
      <dsp:nvSpPr>
        <dsp:cNvPr id="0" name=""/>
        <dsp:cNvSpPr/>
      </dsp:nvSpPr>
      <dsp:spPr>
        <a:xfrm>
          <a:off x="4544386" y="374929"/>
          <a:ext cx="1292708" cy="1292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8B1DF-1E27-4CCC-99FD-DDAF0871BFC7}">
      <dsp:nvSpPr>
        <dsp:cNvPr id="0" name=""/>
        <dsp:cNvSpPr/>
      </dsp:nvSpPr>
      <dsp:spPr>
        <a:xfrm>
          <a:off x="3754398" y="2022969"/>
          <a:ext cx="2872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baseline="0"/>
            <a:t>Pygame</a:t>
          </a:r>
          <a:r>
            <a:rPr lang="es-ES" sz="1800" b="0" i="0" kern="1200" baseline="0"/>
            <a:t> Carpeta de </a:t>
          </a:r>
          <a:r>
            <a:rPr lang="es-ES" sz="1800" b="1" i="0" kern="1200" baseline="0"/>
            <a:t>assets</a:t>
          </a:r>
          <a:r>
            <a:rPr lang="es-ES" sz="1800" b="0" i="0" kern="1200" baseline="0"/>
            <a:t> (gráficos, fuentes, sonidos).</a:t>
          </a:r>
          <a:endParaRPr lang="en-US" sz="1800" kern="1200"/>
        </a:p>
      </dsp:txBody>
      <dsp:txXfrm>
        <a:off x="3754398" y="2022969"/>
        <a:ext cx="2872685" cy="720000"/>
      </dsp:txXfrm>
    </dsp:sp>
    <dsp:sp modelId="{1FEA6DFE-5843-43E3-AE40-538AAC3D61D6}">
      <dsp:nvSpPr>
        <dsp:cNvPr id="0" name=""/>
        <dsp:cNvSpPr/>
      </dsp:nvSpPr>
      <dsp:spPr>
        <a:xfrm>
          <a:off x="7919791" y="374929"/>
          <a:ext cx="1292708" cy="1292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882BA-1319-464D-BC56-0E65A88F99CE}">
      <dsp:nvSpPr>
        <dsp:cNvPr id="0" name=""/>
        <dsp:cNvSpPr/>
      </dsp:nvSpPr>
      <dsp:spPr>
        <a:xfrm>
          <a:off x="7129803" y="2022969"/>
          <a:ext cx="2872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baseline="0"/>
            <a:t>Editor de código (VS Code, PyCharm o similar).</a:t>
          </a:r>
          <a:endParaRPr lang="en-US" sz="1800" kern="1200"/>
        </a:p>
      </dsp:txBody>
      <dsp:txXfrm>
        <a:off x="7129803" y="2022969"/>
        <a:ext cx="287268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D4FEA-CCCA-4D5F-B03C-10562966A428}">
      <dsp:nvSpPr>
        <dsp:cNvPr id="0" name=""/>
        <dsp:cNvSpPr/>
      </dsp:nvSpPr>
      <dsp:spPr>
        <a:xfrm>
          <a:off x="1974674" y="466503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5208" y="510266"/>
        <a:ext cx="19561" cy="3912"/>
      </dsp:txXfrm>
    </dsp:sp>
    <dsp:sp modelId="{E79B31B0-18A5-4E89-9D11-D97F1E82800A}">
      <dsp:nvSpPr>
        <dsp:cNvPr id="0" name=""/>
        <dsp:cNvSpPr/>
      </dsp:nvSpPr>
      <dsp:spPr>
        <a:xfrm>
          <a:off x="275478" y="1924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 dirty="0" err="1"/>
            <a:t>Intro</a:t>
          </a:r>
          <a:r>
            <a:rPr lang="es-ES" sz="1500" b="0" i="0" kern="1200" baseline="0" dirty="0"/>
            <a:t> al proyecto y cómo funcionan los juegos.</a:t>
          </a:r>
          <a:endParaRPr lang="en-US" sz="1500" kern="1200" dirty="0"/>
        </a:p>
      </dsp:txBody>
      <dsp:txXfrm>
        <a:off x="275478" y="1924"/>
        <a:ext cx="1700996" cy="1020597"/>
      </dsp:txXfrm>
    </dsp:sp>
    <dsp:sp modelId="{A6207DAC-BA83-4778-A139-5D0E47B2ED81}">
      <dsp:nvSpPr>
        <dsp:cNvPr id="0" name=""/>
        <dsp:cNvSpPr/>
      </dsp:nvSpPr>
      <dsp:spPr>
        <a:xfrm>
          <a:off x="4066900" y="466503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7434" y="510266"/>
        <a:ext cx="19561" cy="3912"/>
      </dsp:txXfrm>
    </dsp:sp>
    <dsp:sp modelId="{DAECF685-3C88-4731-8764-7E368FCBA15C}">
      <dsp:nvSpPr>
        <dsp:cNvPr id="0" name=""/>
        <dsp:cNvSpPr/>
      </dsp:nvSpPr>
      <dsp:spPr>
        <a:xfrm>
          <a:off x="2367703" y="1924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Introducción a Pygame.</a:t>
          </a:r>
          <a:endParaRPr lang="en-US" sz="1500" kern="1200"/>
        </a:p>
      </dsp:txBody>
      <dsp:txXfrm>
        <a:off x="2367703" y="1924"/>
        <a:ext cx="1700996" cy="1020597"/>
      </dsp:txXfrm>
    </dsp:sp>
    <dsp:sp modelId="{7D264518-DF9E-4189-B4E8-0D57D9724FD6}">
      <dsp:nvSpPr>
        <dsp:cNvPr id="0" name=""/>
        <dsp:cNvSpPr/>
      </dsp:nvSpPr>
      <dsp:spPr>
        <a:xfrm>
          <a:off x="6159125" y="466503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659" y="510266"/>
        <a:ext cx="19561" cy="3912"/>
      </dsp:txXfrm>
    </dsp:sp>
    <dsp:sp modelId="{83EC0840-EAC9-4D65-AE00-8EC0D48BED97}">
      <dsp:nvSpPr>
        <dsp:cNvPr id="0" name=""/>
        <dsp:cNvSpPr/>
      </dsp:nvSpPr>
      <dsp:spPr>
        <a:xfrm>
          <a:off x="4459929" y="1924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Dibujar en pantalla.</a:t>
          </a:r>
          <a:endParaRPr lang="en-US" sz="1500" kern="1200"/>
        </a:p>
      </dsp:txBody>
      <dsp:txXfrm>
        <a:off x="4459929" y="1924"/>
        <a:ext cx="1700996" cy="1020597"/>
      </dsp:txXfrm>
    </dsp:sp>
    <dsp:sp modelId="{9C5E370D-DE85-4FAC-A9AD-64304DBE0393}">
      <dsp:nvSpPr>
        <dsp:cNvPr id="0" name=""/>
        <dsp:cNvSpPr/>
      </dsp:nvSpPr>
      <dsp:spPr>
        <a:xfrm>
          <a:off x="8251351" y="466503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21884" y="510266"/>
        <a:ext cx="19561" cy="3912"/>
      </dsp:txXfrm>
    </dsp:sp>
    <dsp:sp modelId="{AF705BB0-E922-408B-A3AC-56742F85FCDA}">
      <dsp:nvSpPr>
        <dsp:cNvPr id="0" name=""/>
        <dsp:cNvSpPr/>
      </dsp:nvSpPr>
      <dsp:spPr>
        <a:xfrm>
          <a:off x="6552154" y="1924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Lógica principal del Snake.</a:t>
          </a:r>
          <a:endParaRPr lang="en-US" sz="1500" kern="1200"/>
        </a:p>
      </dsp:txBody>
      <dsp:txXfrm>
        <a:off x="6552154" y="1924"/>
        <a:ext cx="1700996" cy="1020597"/>
      </dsp:txXfrm>
    </dsp:sp>
    <dsp:sp modelId="{7C5594C0-AB91-49BB-A44B-0E0DB97B1636}">
      <dsp:nvSpPr>
        <dsp:cNvPr id="0" name=""/>
        <dsp:cNvSpPr/>
      </dsp:nvSpPr>
      <dsp:spPr>
        <a:xfrm>
          <a:off x="1125976" y="1020721"/>
          <a:ext cx="8368901" cy="360629"/>
        </a:xfrm>
        <a:custGeom>
          <a:avLst/>
          <a:gdLst/>
          <a:ahLst/>
          <a:cxnLst/>
          <a:rect l="0" t="0" r="0" b="0"/>
          <a:pathLst>
            <a:path>
              <a:moveTo>
                <a:pt x="8368901" y="0"/>
              </a:moveTo>
              <a:lnTo>
                <a:pt x="8368901" y="197414"/>
              </a:lnTo>
              <a:lnTo>
                <a:pt x="0" y="197414"/>
              </a:lnTo>
              <a:lnTo>
                <a:pt x="0" y="36062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0976" y="1199080"/>
        <a:ext cx="418902" cy="3912"/>
      </dsp:txXfrm>
    </dsp:sp>
    <dsp:sp modelId="{F7A59711-0D72-4448-A4A9-C3F058318E2C}">
      <dsp:nvSpPr>
        <dsp:cNvPr id="0" name=""/>
        <dsp:cNvSpPr/>
      </dsp:nvSpPr>
      <dsp:spPr>
        <a:xfrm>
          <a:off x="8644380" y="1924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Configuración del tablero.</a:t>
          </a:r>
          <a:endParaRPr lang="en-US" sz="1500" kern="1200"/>
        </a:p>
      </dsp:txBody>
      <dsp:txXfrm>
        <a:off x="8644380" y="1924"/>
        <a:ext cx="1700996" cy="1020597"/>
      </dsp:txXfrm>
    </dsp:sp>
    <dsp:sp modelId="{13FBC4E7-45C2-45D9-AC6E-6E4D1A8D2ADB}">
      <dsp:nvSpPr>
        <dsp:cNvPr id="0" name=""/>
        <dsp:cNvSpPr/>
      </dsp:nvSpPr>
      <dsp:spPr>
        <a:xfrm>
          <a:off x="1974674" y="1878330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5208" y="1922093"/>
        <a:ext cx="19561" cy="3912"/>
      </dsp:txXfrm>
    </dsp:sp>
    <dsp:sp modelId="{DE13849B-C616-4F41-B5F0-BDB9097A301F}">
      <dsp:nvSpPr>
        <dsp:cNvPr id="0" name=""/>
        <dsp:cNvSpPr/>
      </dsp:nvSpPr>
      <dsp:spPr>
        <a:xfrm>
          <a:off x="275478" y="1413751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Crear la serpiente.</a:t>
          </a:r>
          <a:endParaRPr lang="en-US" sz="1500" kern="1200"/>
        </a:p>
      </dsp:txBody>
      <dsp:txXfrm>
        <a:off x="275478" y="1413751"/>
        <a:ext cx="1700996" cy="1020597"/>
      </dsp:txXfrm>
    </dsp:sp>
    <dsp:sp modelId="{9270390E-C231-4429-80B8-ED477F9B0105}">
      <dsp:nvSpPr>
        <dsp:cNvPr id="0" name=""/>
        <dsp:cNvSpPr/>
      </dsp:nvSpPr>
      <dsp:spPr>
        <a:xfrm>
          <a:off x="4066900" y="1878330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7434" y="1922093"/>
        <a:ext cx="19561" cy="3912"/>
      </dsp:txXfrm>
    </dsp:sp>
    <dsp:sp modelId="{BF35F04C-BEE4-4343-8C43-8F204A8E0E27}">
      <dsp:nvSpPr>
        <dsp:cNvPr id="0" name=""/>
        <dsp:cNvSpPr/>
      </dsp:nvSpPr>
      <dsp:spPr>
        <a:xfrm>
          <a:off x="2367703" y="1413751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Movimiento de la serpiente.</a:t>
          </a:r>
          <a:endParaRPr lang="en-US" sz="1500" kern="1200"/>
        </a:p>
      </dsp:txBody>
      <dsp:txXfrm>
        <a:off x="2367703" y="1413751"/>
        <a:ext cx="1700996" cy="1020597"/>
      </dsp:txXfrm>
    </dsp:sp>
    <dsp:sp modelId="{00C1B945-25B5-4717-B398-DCF5A103D08C}">
      <dsp:nvSpPr>
        <dsp:cNvPr id="0" name=""/>
        <dsp:cNvSpPr/>
      </dsp:nvSpPr>
      <dsp:spPr>
        <a:xfrm>
          <a:off x="6159125" y="1878330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659" y="1922093"/>
        <a:ext cx="19561" cy="3912"/>
      </dsp:txXfrm>
    </dsp:sp>
    <dsp:sp modelId="{C2D7F9A9-4566-4168-8EDB-96B989915BF9}">
      <dsp:nvSpPr>
        <dsp:cNvPr id="0" name=""/>
        <dsp:cNvSpPr/>
      </dsp:nvSpPr>
      <dsp:spPr>
        <a:xfrm>
          <a:off x="4459929" y="1413751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Comer fruta y crecer.</a:t>
          </a:r>
          <a:endParaRPr lang="en-US" sz="1500" kern="1200"/>
        </a:p>
      </dsp:txBody>
      <dsp:txXfrm>
        <a:off x="4459929" y="1413751"/>
        <a:ext cx="1700996" cy="1020597"/>
      </dsp:txXfrm>
    </dsp:sp>
    <dsp:sp modelId="{93089B76-E140-4720-A828-58AFB989C100}">
      <dsp:nvSpPr>
        <dsp:cNvPr id="0" name=""/>
        <dsp:cNvSpPr/>
      </dsp:nvSpPr>
      <dsp:spPr>
        <a:xfrm>
          <a:off x="8251351" y="1878330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21884" y="1922093"/>
        <a:ext cx="19561" cy="3912"/>
      </dsp:txXfrm>
    </dsp:sp>
    <dsp:sp modelId="{3DF7FE03-7D59-489A-ADC5-10FB387ACDCC}">
      <dsp:nvSpPr>
        <dsp:cNvPr id="0" name=""/>
        <dsp:cNvSpPr/>
      </dsp:nvSpPr>
      <dsp:spPr>
        <a:xfrm>
          <a:off x="6552154" y="1413751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Estados de Game Over.</a:t>
          </a:r>
          <a:endParaRPr lang="en-US" sz="1500" kern="1200"/>
        </a:p>
      </dsp:txBody>
      <dsp:txXfrm>
        <a:off x="6552154" y="1413751"/>
        <a:ext cx="1700996" cy="1020597"/>
      </dsp:txXfrm>
    </dsp:sp>
    <dsp:sp modelId="{44612FD9-C5AD-4DAF-B0F1-27A4F1AF16F2}">
      <dsp:nvSpPr>
        <dsp:cNvPr id="0" name=""/>
        <dsp:cNvSpPr/>
      </dsp:nvSpPr>
      <dsp:spPr>
        <a:xfrm>
          <a:off x="1125976" y="2432548"/>
          <a:ext cx="8368901" cy="360629"/>
        </a:xfrm>
        <a:custGeom>
          <a:avLst/>
          <a:gdLst/>
          <a:ahLst/>
          <a:cxnLst/>
          <a:rect l="0" t="0" r="0" b="0"/>
          <a:pathLst>
            <a:path>
              <a:moveTo>
                <a:pt x="8368901" y="0"/>
              </a:moveTo>
              <a:lnTo>
                <a:pt x="8368901" y="197414"/>
              </a:lnTo>
              <a:lnTo>
                <a:pt x="0" y="197414"/>
              </a:lnTo>
              <a:lnTo>
                <a:pt x="0" y="36062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0976" y="2610907"/>
        <a:ext cx="418902" cy="3912"/>
      </dsp:txXfrm>
    </dsp:sp>
    <dsp:sp modelId="{CD84F16A-FBEC-467A-B8FC-95A40DCDF804}">
      <dsp:nvSpPr>
        <dsp:cNvPr id="0" name=""/>
        <dsp:cNvSpPr/>
      </dsp:nvSpPr>
      <dsp:spPr>
        <a:xfrm>
          <a:off x="8644380" y="1413751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Crear el gráfico de la fruta.</a:t>
          </a:r>
          <a:endParaRPr lang="en-US" sz="1500" kern="1200"/>
        </a:p>
      </dsp:txBody>
      <dsp:txXfrm>
        <a:off x="8644380" y="1413751"/>
        <a:ext cx="1700996" cy="1020597"/>
      </dsp:txXfrm>
    </dsp:sp>
    <dsp:sp modelId="{CEBAEF4C-B996-4C89-9411-4F42B0B7593E}">
      <dsp:nvSpPr>
        <dsp:cNvPr id="0" name=""/>
        <dsp:cNvSpPr/>
      </dsp:nvSpPr>
      <dsp:spPr>
        <a:xfrm>
          <a:off x="1974674" y="3290156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5208" y="3333920"/>
        <a:ext cx="19561" cy="3912"/>
      </dsp:txXfrm>
    </dsp:sp>
    <dsp:sp modelId="{BF678F63-825D-4001-BF17-9E6BFE3A5118}">
      <dsp:nvSpPr>
        <dsp:cNvPr id="0" name=""/>
        <dsp:cNvSpPr/>
      </dsp:nvSpPr>
      <dsp:spPr>
        <a:xfrm>
          <a:off x="275478" y="2825578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Crear los gráficos de la serpiente.</a:t>
          </a:r>
          <a:endParaRPr lang="en-US" sz="1500" kern="1200"/>
        </a:p>
      </dsp:txBody>
      <dsp:txXfrm>
        <a:off x="275478" y="2825578"/>
        <a:ext cx="1700996" cy="1020597"/>
      </dsp:txXfrm>
    </dsp:sp>
    <dsp:sp modelId="{D203FEA0-1C77-49AC-9641-6D042C245A6B}">
      <dsp:nvSpPr>
        <dsp:cNvPr id="0" name=""/>
        <dsp:cNvSpPr/>
      </dsp:nvSpPr>
      <dsp:spPr>
        <a:xfrm>
          <a:off x="4066900" y="3290156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7434" y="3333920"/>
        <a:ext cx="19561" cy="3912"/>
      </dsp:txXfrm>
    </dsp:sp>
    <dsp:sp modelId="{DCB62B8E-8BE4-4D27-BE8C-0FCE2AD314C4}">
      <dsp:nvSpPr>
        <dsp:cNvPr id="0" name=""/>
        <dsp:cNvSpPr/>
      </dsp:nvSpPr>
      <dsp:spPr>
        <a:xfrm>
          <a:off x="2367703" y="2825578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Patrón del césped.</a:t>
          </a:r>
          <a:endParaRPr lang="en-US" sz="1500" kern="1200"/>
        </a:p>
      </dsp:txBody>
      <dsp:txXfrm>
        <a:off x="2367703" y="2825578"/>
        <a:ext cx="1700996" cy="1020597"/>
      </dsp:txXfrm>
    </dsp:sp>
    <dsp:sp modelId="{6D0EA8E1-CF4C-450F-85BA-F0FB408A3BF6}">
      <dsp:nvSpPr>
        <dsp:cNvPr id="0" name=""/>
        <dsp:cNvSpPr/>
      </dsp:nvSpPr>
      <dsp:spPr>
        <a:xfrm>
          <a:off x="6159125" y="3290156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659" y="3333920"/>
        <a:ext cx="19561" cy="3912"/>
      </dsp:txXfrm>
    </dsp:sp>
    <dsp:sp modelId="{65669943-E98B-4B1F-A3B0-68382A3236DC}">
      <dsp:nvSpPr>
        <dsp:cNvPr id="0" name=""/>
        <dsp:cNvSpPr/>
      </dsp:nvSpPr>
      <dsp:spPr>
        <a:xfrm>
          <a:off x="4459929" y="2825578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Mostrar el puntaje.</a:t>
          </a:r>
          <a:endParaRPr lang="en-US" sz="1500" kern="1200"/>
        </a:p>
      </dsp:txBody>
      <dsp:txXfrm>
        <a:off x="4459929" y="2825578"/>
        <a:ext cx="1700996" cy="1020597"/>
      </dsp:txXfrm>
    </dsp:sp>
    <dsp:sp modelId="{70907A65-E127-4EE8-A6EA-88E7DE4E8586}">
      <dsp:nvSpPr>
        <dsp:cNvPr id="0" name=""/>
        <dsp:cNvSpPr/>
      </dsp:nvSpPr>
      <dsp:spPr>
        <a:xfrm>
          <a:off x="8251351" y="3290156"/>
          <a:ext cx="3606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6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21884" y="3333920"/>
        <a:ext cx="19561" cy="3912"/>
      </dsp:txXfrm>
    </dsp:sp>
    <dsp:sp modelId="{DF0C2228-0DD6-4290-AE69-258D515B3F78}">
      <dsp:nvSpPr>
        <dsp:cNvPr id="0" name=""/>
        <dsp:cNvSpPr/>
      </dsp:nvSpPr>
      <dsp:spPr>
        <a:xfrm>
          <a:off x="6552154" y="2825578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Añadir sonido al comer.</a:t>
          </a:r>
          <a:endParaRPr lang="en-US" sz="1500" kern="1200"/>
        </a:p>
      </dsp:txBody>
      <dsp:txXfrm>
        <a:off x="6552154" y="2825578"/>
        <a:ext cx="1700996" cy="1020597"/>
      </dsp:txXfrm>
    </dsp:sp>
    <dsp:sp modelId="{20BF9ECA-F767-4952-8A2A-C301B12FCDC7}">
      <dsp:nvSpPr>
        <dsp:cNvPr id="0" name=""/>
        <dsp:cNvSpPr/>
      </dsp:nvSpPr>
      <dsp:spPr>
        <a:xfrm>
          <a:off x="8644380" y="2825578"/>
          <a:ext cx="1700996" cy="102059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350" tIns="87491" rIns="83350" bIns="874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Ajustes finales.</a:t>
          </a:r>
          <a:endParaRPr lang="en-US" sz="1500" kern="1200"/>
        </a:p>
      </dsp:txBody>
      <dsp:txXfrm>
        <a:off x="8644380" y="2825578"/>
        <a:ext cx="1700996" cy="10205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5C89C-4520-4743-8234-1199CC600DEF}">
      <dsp:nvSpPr>
        <dsp:cNvPr id="0" name=""/>
        <dsp:cNvSpPr/>
      </dsp:nvSpPr>
      <dsp:spPr>
        <a:xfrm>
          <a:off x="514350" y="0"/>
          <a:ext cx="5029199" cy="5029199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E95DC-651E-4389-A875-F27B54042671}">
      <dsp:nvSpPr>
        <dsp:cNvPr id="0" name=""/>
        <dsp:cNvSpPr/>
      </dsp:nvSpPr>
      <dsp:spPr>
        <a:xfrm>
          <a:off x="992124" y="477773"/>
          <a:ext cx="1961388" cy="19613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 dirty="0"/>
            <a:t>Dificultad para desarrollar el proyecto de manera totalmente autónoma, fue necesario apoyarse en tutoriales.</a:t>
          </a:r>
          <a:endParaRPr lang="en-US" sz="1500" kern="1200" dirty="0"/>
        </a:p>
      </dsp:txBody>
      <dsp:txXfrm>
        <a:off x="1087871" y="573520"/>
        <a:ext cx="1769894" cy="1769894"/>
      </dsp:txXfrm>
    </dsp:sp>
    <dsp:sp modelId="{7C3F46C8-3797-470A-B366-9250DA4F459E}">
      <dsp:nvSpPr>
        <dsp:cNvPr id="0" name=""/>
        <dsp:cNvSpPr/>
      </dsp:nvSpPr>
      <dsp:spPr>
        <a:xfrm>
          <a:off x="3104388" y="477773"/>
          <a:ext cx="1961388" cy="19613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Aprendizaje del uso de </a:t>
          </a:r>
          <a:r>
            <a:rPr lang="es-ES" sz="1500" b="1" i="0" kern="1200" baseline="0"/>
            <a:t>RGB</a:t>
          </a:r>
          <a:r>
            <a:rPr lang="es-ES" sz="1500" b="0" i="0" kern="1200" baseline="0"/>
            <a:t> para mejorar el aspecto visual del juego.</a:t>
          </a:r>
          <a:endParaRPr lang="en-US" sz="1500" kern="1200"/>
        </a:p>
      </dsp:txBody>
      <dsp:txXfrm>
        <a:off x="3200135" y="573520"/>
        <a:ext cx="1769894" cy="1769894"/>
      </dsp:txXfrm>
    </dsp:sp>
    <dsp:sp modelId="{A0527087-C155-449A-92B9-69A6BB2FC84B}">
      <dsp:nvSpPr>
        <dsp:cNvPr id="0" name=""/>
        <dsp:cNvSpPr/>
      </dsp:nvSpPr>
      <dsp:spPr>
        <a:xfrm>
          <a:off x="992124" y="2590038"/>
          <a:ext cx="1961388" cy="19613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Complejidad en la creación de gráficos personalizados de la serpiente y la manzana.</a:t>
          </a:r>
          <a:endParaRPr lang="en-US" sz="1500" kern="1200"/>
        </a:p>
      </dsp:txBody>
      <dsp:txXfrm>
        <a:off x="1087871" y="2685785"/>
        <a:ext cx="1769894" cy="1769894"/>
      </dsp:txXfrm>
    </dsp:sp>
    <dsp:sp modelId="{CF7C9932-38D6-46F8-B037-1479E4EE2133}">
      <dsp:nvSpPr>
        <dsp:cNvPr id="0" name=""/>
        <dsp:cNvSpPr/>
      </dsp:nvSpPr>
      <dsp:spPr>
        <a:xfrm>
          <a:off x="3104388" y="2590038"/>
          <a:ext cx="1961388" cy="19613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baseline="0"/>
            <a:t>No se alcanzó a implementar un menú inicial ni un mensaje gráfico de </a:t>
          </a:r>
          <a:r>
            <a:rPr lang="es-ES" sz="1500" b="0" i="1" kern="1200" baseline="0"/>
            <a:t>Game Over</a:t>
          </a:r>
          <a:r>
            <a:rPr lang="es-ES" sz="1500" b="0" i="0" kern="1200" baseline="0"/>
            <a:t> por limitaciones de tiempo.</a:t>
          </a:r>
          <a:endParaRPr lang="en-US" sz="1500" kern="1200"/>
        </a:p>
      </dsp:txBody>
      <dsp:txXfrm>
        <a:off x="3200135" y="2685785"/>
        <a:ext cx="1769894" cy="1769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31630-F8AE-440B-8E11-15A8FFE0ACC2}">
      <dsp:nvSpPr>
        <dsp:cNvPr id="0" name=""/>
        <dsp:cNvSpPr/>
      </dsp:nvSpPr>
      <dsp:spPr>
        <a:xfrm>
          <a:off x="0" y="1878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5E743-9F45-423E-8D2A-E94745DD1AFB}">
      <dsp:nvSpPr>
        <dsp:cNvPr id="0" name=""/>
        <dsp:cNvSpPr/>
      </dsp:nvSpPr>
      <dsp:spPr>
        <a:xfrm>
          <a:off x="0" y="1878"/>
          <a:ext cx="10620855" cy="640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baseline="0"/>
            <a:t>Aprendí cómo funciona un videojuego desde su estructura básica hasta la implementación final.</a:t>
          </a:r>
          <a:endParaRPr lang="en-US" sz="1800" kern="1200"/>
        </a:p>
      </dsp:txBody>
      <dsp:txXfrm>
        <a:off x="0" y="1878"/>
        <a:ext cx="10620855" cy="640723"/>
      </dsp:txXfrm>
    </dsp:sp>
    <dsp:sp modelId="{AB0D2396-8951-45DE-AADD-E526042166F2}">
      <dsp:nvSpPr>
        <dsp:cNvPr id="0" name=""/>
        <dsp:cNvSpPr/>
      </dsp:nvSpPr>
      <dsp:spPr>
        <a:xfrm>
          <a:off x="0" y="642602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8E88D-EF63-4C96-9F45-CFF0A818948A}">
      <dsp:nvSpPr>
        <dsp:cNvPr id="0" name=""/>
        <dsp:cNvSpPr/>
      </dsp:nvSpPr>
      <dsp:spPr>
        <a:xfrm>
          <a:off x="0" y="642602"/>
          <a:ext cx="10620855" cy="640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baseline="0"/>
            <a:t>Reforcé conceptos de </a:t>
          </a:r>
          <a:r>
            <a:rPr lang="es-ES" sz="1800" b="1" i="0" kern="1200" baseline="0"/>
            <a:t>POO en Python</a:t>
          </a:r>
          <a:r>
            <a:rPr lang="es-ES" sz="1800" b="0" i="0" kern="1200" baseline="0"/>
            <a:t> aplicados a un proyecto real.</a:t>
          </a:r>
          <a:endParaRPr lang="en-US" sz="1800" kern="1200"/>
        </a:p>
      </dsp:txBody>
      <dsp:txXfrm>
        <a:off x="0" y="642602"/>
        <a:ext cx="10620855" cy="640723"/>
      </dsp:txXfrm>
    </dsp:sp>
    <dsp:sp modelId="{922A8B96-591E-413D-A2B6-2182A407976E}">
      <dsp:nvSpPr>
        <dsp:cNvPr id="0" name=""/>
        <dsp:cNvSpPr/>
      </dsp:nvSpPr>
      <dsp:spPr>
        <a:xfrm>
          <a:off x="0" y="1283326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B5CD-BC4C-40CB-9331-BA13A24DB59B}">
      <dsp:nvSpPr>
        <dsp:cNvPr id="0" name=""/>
        <dsp:cNvSpPr/>
      </dsp:nvSpPr>
      <dsp:spPr>
        <a:xfrm>
          <a:off x="0" y="1283326"/>
          <a:ext cx="10620855" cy="640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baseline="0"/>
            <a:t>Pude integrar </a:t>
          </a:r>
          <a:r>
            <a:rPr lang="es-ES" sz="1800" b="1" i="0" kern="1200" baseline="0"/>
            <a:t>gráficos, sonidos y fuentes externas</a:t>
          </a:r>
          <a:r>
            <a:rPr lang="es-ES" sz="1800" b="0" i="0" kern="1200" baseline="0"/>
            <a:t> en un entorno de programación.</a:t>
          </a:r>
          <a:endParaRPr lang="en-US" sz="1800" kern="1200"/>
        </a:p>
      </dsp:txBody>
      <dsp:txXfrm>
        <a:off x="0" y="1283326"/>
        <a:ext cx="10620855" cy="640723"/>
      </dsp:txXfrm>
    </dsp:sp>
    <dsp:sp modelId="{DCFB23E8-18C8-4D0F-8E52-6AABEE76A832}">
      <dsp:nvSpPr>
        <dsp:cNvPr id="0" name=""/>
        <dsp:cNvSpPr/>
      </dsp:nvSpPr>
      <dsp:spPr>
        <a:xfrm>
          <a:off x="0" y="1924050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7255C-2DAE-424F-A5C4-773A615C8782}">
      <dsp:nvSpPr>
        <dsp:cNvPr id="0" name=""/>
        <dsp:cNvSpPr/>
      </dsp:nvSpPr>
      <dsp:spPr>
        <a:xfrm>
          <a:off x="0" y="1924049"/>
          <a:ext cx="10620855" cy="640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baseline="0"/>
            <a:t>Los </a:t>
          </a:r>
          <a:r>
            <a:rPr lang="es-ES" sz="1800" b="1" i="0" kern="1200" baseline="0"/>
            <a:t>diagramas de flujo</a:t>
          </a:r>
          <a:r>
            <a:rPr lang="es-ES" sz="1800" b="0" i="0" kern="1200" baseline="0"/>
            <a:t> fueron clave para organizar la lógica antes de programar.</a:t>
          </a:r>
          <a:endParaRPr lang="en-US" sz="1800" kern="1200"/>
        </a:p>
      </dsp:txBody>
      <dsp:txXfrm>
        <a:off x="0" y="1924049"/>
        <a:ext cx="10620855" cy="640723"/>
      </dsp:txXfrm>
    </dsp:sp>
    <dsp:sp modelId="{7C02C6CB-EA33-413A-9773-E1D32C49B6FA}">
      <dsp:nvSpPr>
        <dsp:cNvPr id="0" name=""/>
        <dsp:cNvSpPr/>
      </dsp:nvSpPr>
      <dsp:spPr>
        <a:xfrm>
          <a:off x="0" y="2564773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AC3C1-24DC-4738-9AB6-A0381CE2C5C7}">
      <dsp:nvSpPr>
        <dsp:cNvPr id="0" name=""/>
        <dsp:cNvSpPr/>
      </dsp:nvSpPr>
      <dsp:spPr>
        <a:xfrm>
          <a:off x="0" y="2564773"/>
          <a:ext cx="10620855" cy="640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baseline="0"/>
            <a:t>Cada paso probado de forma incremental ayudó a reducir bugs y a mantener un avance sólido.</a:t>
          </a:r>
          <a:endParaRPr lang="en-US" sz="1800" kern="1200"/>
        </a:p>
      </dsp:txBody>
      <dsp:txXfrm>
        <a:off x="0" y="2564773"/>
        <a:ext cx="10620855" cy="640723"/>
      </dsp:txXfrm>
    </dsp:sp>
    <dsp:sp modelId="{4674E855-4D1C-46CF-9015-92308322951C}">
      <dsp:nvSpPr>
        <dsp:cNvPr id="0" name=""/>
        <dsp:cNvSpPr/>
      </dsp:nvSpPr>
      <dsp:spPr>
        <a:xfrm>
          <a:off x="0" y="3205497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5EFD7-D85E-466A-B76E-2333F24162A4}">
      <dsp:nvSpPr>
        <dsp:cNvPr id="0" name=""/>
        <dsp:cNvSpPr/>
      </dsp:nvSpPr>
      <dsp:spPr>
        <a:xfrm>
          <a:off x="0" y="3205497"/>
          <a:ext cx="10620855" cy="640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baseline="0"/>
            <a:t>Como mejoras futuras se pueden añadir: menú inicial, niveles de dificultad, puntuaciones máximas y modo multijugador.</a:t>
          </a:r>
          <a:endParaRPr lang="en-US" sz="1800" kern="1200"/>
        </a:p>
      </dsp:txBody>
      <dsp:txXfrm>
        <a:off x="0" y="3205497"/>
        <a:ext cx="10620855" cy="640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4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noProof="0" dirty="0"/>
          </a:p>
        </p:txBody>
      </p:sp>
      <p:pic>
        <p:nvPicPr>
          <p:cNvPr id="4" name="Picture 3" descr="Arte de pintura al óleo nuboso">
            <a:extLst>
              <a:ext uri="{FF2B5EF4-FFF2-40B4-BE49-F238E27FC236}">
                <a16:creationId xmlns:a16="http://schemas.microsoft.com/office/drawing/2014/main" id="{24CBD3BD-756E-52D2-211F-6F34A8E6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7" b="474"/>
          <a:stretch>
            <a:fillRect/>
          </a:stretch>
        </p:blipFill>
        <p:spPr>
          <a:xfrm>
            <a:off x="-6" y="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04255-EA9E-73EA-9669-79F4F09C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09" y="4018697"/>
            <a:ext cx="4291920" cy="955912"/>
          </a:xfrm>
        </p:spPr>
        <p:txBody>
          <a:bodyPr anchor="t">
            <a:normAutofit/>
          </a:bodyPr>
          <a:lstStyle/>
          <a:p>
            <a:r>
              <a:rPr lang="es-EC" sz="3200" noProof="0" dirty="0"/>
              <a:t>Snake </a:t>
            </a:r>
            <a:r>
              <a:rPr lang="es-EC" sz="3200" noProof="0" dirty="0" err="1"/>
              <a:t>Game</a:t>
            </a:r>
            <a:endParaRPr lang="es-EC" sz="3200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EDCB9-079A-E6B0-1E81-D8D5FD55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291920" cy="906473"/>
          </a:xfrm>
        </p:spPr>
        <p:txBody>
          <a:bodyPr>
            <a:normAutofit fontScale="85000" lnSpcReduction="10000"/>
          </a:bodyPr>
          <a:lstStyle/>
          <a:p>
            <a:r>
              <a:rPr lang="es-EC" noProof="0" dirty="0">
                <a:solidFill>
                  <a:srgbClr val="FFFFFF"/>
                </a:solidFill>
              </a:rPr>
              <a:t>Aprende a desarrollar el típico juego de la serpiente ‘</a:t>
            </a:r>
            <a:r>
              <a:rPr lang="es-EC" noProof="0" dirty="0" err="1">
                <a:solidFill>
                  <a:srgbClr val="FFFFFF"/>
                </a:solidFill>
              </a:rPr>
              <a:t>from</a:t>
            </a:r>
            <a:r>
              <a:rPr lang="es-EC" noProof="0" dirty="0">
                <a:solidFill>
                  <a:srgbClr val="FFFFFF"/>
                </a:solidFill>
              </a:rPr>
              <a:t> </a:t>
            </a:r>
            <a:r>
              <a:rPr lang="es-EC" noProof="0" dirty="0" err="1">
                <a:solidFill>
                  <a:srgbClr val="FFFFFF"/>
                </a:solidFill>
              </a:rPr>
              <a:t>zero</a:t>
            </a:r>
            <a:r>
              <a:rPr lang="es-EC" noProof="0" dirty="0">
                <a:solidFill>
                  <a:srgbClr val="FFFFFF"/>
                </a:solidFill>
              </a:rPr>
              <a:t> </a:t>
            </a:r>
            <a:r>
              <a:rPr lang="es-EC" noProof="0" dirty="0" err="1">
                <a:solidFill>
                  <a:srgbClr val="FFFFFF"/>
                </a:solidFill>
              </a:rPr>
              <a:t>to</a:t>
            </a:r>
            <a:r>
              <a:rPr lang="es-EC" noProof="0" dirty="0">
                <a:solidFill>
                  <a:srgbClr val="FFFFFF"/>
                </a:solidFill>
              </a:rPr>
              <a:t> </a:t>
            </a:r>
            <a:r>
              <a:rPr lang="es-EC" noProof="0" dirty="0" err="1">
                <a:solidFill>
                  <a:srgbClr val="FFFFFF"/>
                </a:solidFill>
              </a:rPr>
              <a:t>hero</a:t>
            </a:r>
            <a:r>
              <a:rPr lang="es-EC" noProof="0" dirty="0">
                <a:solidFill>
                  <a:srgbClr val="FFFFFF"/>
                </a:solidFill>
              </a:rPr>
              <a:t>’ </a:t>
            </a:r>
          </a:p>
          <a:p>
            <a:r>
              <a:rPr lang="es-EC" noProof="0" dirty="0">
                <a:solidFill>
                  <a:srgbClr val="FFFFFF"/>
                </a:solidFill>
              </a:rPr>
              <a:t>David Eguiguren</a:t>
            </a:r>
          </a:p>
        </p:txBody>
      </p:sp>
    </p:spTree>
    <p:extLst>
      <p:ext uri="{BB962C8B-B14F-4D97-AF65-F5344CB8AC3E}">
        <p14:creationId xmlns:p14="http://schemas.microsoft.com/office/powerpoint/2010/main" val="406259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0F83-FA99-0AEA-1BA9-F75ECA1F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 </a:t>
            </a:r>
            <a:r>
              <a:rPr lang="es-ES" dirty="0"/>
              <a:t>Conclusiones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61EF8E8-B93C-CAAE-3FC3-D1B0CEF528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2371" y="2095500"/>
          <a:ext cx="10620855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21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BA219-7155-09A5-8132-6DCE3239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noProof="0" dirty="0"/>
              <a:t>Pasos para desarrollar este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F339F95-D8DD-1922-7764-C6DF918D3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597479"/>
              </p:ext>
            </p:extLst>
          </p:nvPr>
        </p:nvGraphicFramePr>
        <p:xfrm>
          <a:off x="652371" y="2095500"/>
          <a:ext cx="10620855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1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CEC58-137E-B0FF-5679-1A23C25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 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908EF22B-F3A4-51EC-8DA5-BF87585DA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289499"/>
              </p:ext>
            </p:extLst>
          </p:nvPr>
        </p:nvGraphicFramePr>
        <p:xfrm>
          <a:off x="652371" y="2095500"/>
          <a:ext cx="10620855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39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53E4C-1EA8-FB61-E398-B681C1F8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9512110" cy="1447801"/>
          </a:xfrm>
        </p:spPr>
        <p:txBody>
          <a:bodyPr anchor="b">
            <a:normAutofit/>
          </a:bodyPr>
          <a:lstStyle/>
          <a:p>
            <a:r>
              <a:rPr lang="es-ES" dirty="0"/>
              <a:t>Comprender el proceso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3A343D-A943-D870-87B1-82D25DBA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9"/>
            <a:ext cx="4801998" cy="3058732"/>
          </a:xfrm>
        </p:spPr>
        <p:txBody>
          <a:bodyPr>
            <a:normAutofit/>
          </a:bodyPr>
          <a:lstStyle/>
          <a:p>
            <a:r>
              <a:rPr lang="es-MX" b="1" dirty="0"/>
              <a:t>Entender a fondo cada uno de los pasos generales del proyecto</a:t>
            </a:r>
            <a:r>
              <a:rPr lang="es-MX" dirty="0"/>
              <a:t>.</a:t>
            </a:r>
          </a:p>
          <a:p>
            <a:r>
              <a:rPr lang="es-MX" dirty="0"/>
              <a:t>Construir un </a:t>
            </a:r>
            <a:r>
              <a:rPr lang="es-MX" b="1" dirty="0"/>
              <a:t>diagrama de flujo general</a:t>
            </a:r>
            <a:r>
              <a:rPr lang="es-MX" dirty="0"/>
              <a:t> que representa la lógica completa del juego (inicio, movimiento, colisiones, puntuación y fin).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541821-0A6C-D348-C0A1-02875006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38" y="2743200"/>
            <a:ext cx="5059923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Vista superior de cubos conectados con líneas negras">
            <a:extLst>
              <a:ext uri="{FF2B5EF4-FFF2-40B4-BE49-F238E27FC236}">
                <a16:creationId xmlns:a16="http://schemas.microsoft.com/office/drawing/2014/main" id="{237D59C3-669E-9C55-0511-689D159E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67" r="16667"/>
          <a:stretch>
            <a:fillRect/>
          </a:stretch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D3138C-4963-4D83-6041-5122391A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anchor="t">
            <a:normAutofit/>
          </a:bodyPr>
          <a:lstStyle/>
          <a:p>
            <a:r>
              <a:rPr lang="es-ES"/>
              <a:t>Dividir en pequeños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89A75-C65A-5808-7A56-921E1DA5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641" y="914400"/>
            <a:ext cx="4157958" cy="5029200"/>
          </a:xfrm>
        </p:spPr>
        <p:txBody>
          <a:bodyPr>
            <a:normAutofit/>
          </a:bodyPr>
          <a:lstStyle/>
          <a:p>
            <a:r>
              <a:rPr lang="es-MX"/>
              <a:t>Una vez que tenemos el diagrama general, se lo descompone en </a:t>
            </a:r>
            <a:r>
              <a:rPr lang="es-MX" b="1"/>
              <a:t>diagramas más pequeños</a:t>
            </a:r>
            <a:r>
              <a:rPr lang="es-MX"/>
              <a:t>, cada uno representando una parte específica del juego: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>
                <a:latin typeface="Arial" panose="020B0604020202020204" pitchFamily="34" charset="0"/>
              </a:rPr>
              <a:t>Inicio del juego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>
                <a:latin typeface="Arial" panose="020B0604020202020204" pitchFamily="34" charset="0"/>
              </a:rPr>
              <a:t>Movimiento de la serpiente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>
                <a:latin typeface="Arial" panose="020B0604020202020204" pitchFamily="34" charset="0"/>
              </a:rPr>
              <a:t>Generación y detección de la fruta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>
                <a:latin typeface="Arial" panose="020B0604020202020204" pitchFamily="34" charset="0"/>
              </a:rPr>
              <a:t>Colisiones con bordes y cuerpo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>
                <a:latin typeface="Arial" panose="020B0604020202020204" pitchFamily="34" charset="0"/>
              </a:rPr>
              <a:t>Condición de fin de juego</a:t>
            </a:r>
          </a:p>
          <a:p>
            <a:endParaRPr lang="es-MX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30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AC9DA0-6346-EB77-186E-CB14FC6C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1" y="718534"/>
            <a:ext cx="10111317" cy="144780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2800" dirty="0"/>
              <a:t> Verificar herramientas necesarias</a:t>
            </a:r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1C0621BC-A14F-3DEF-2128-5205CCF3F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315794"/>
              </p:ext>
            </p:extLst>
          </p:nvPr>
        </p:nvGraphicFramePr>
        <p:xfrm>
          <a:off x="660591" y="2884868"/>
          <a:ext cx="10381482" cy="3117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41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4C7E16-93FC-7642-25E0-FCF5292F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es-ES" dirty="0"/>
              <a:t>Iniciar el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0FB8E-8701-12FF-EFCB-2BE59F4F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>
            <a:normAutofit/>
          </a:bodyPr>
          <a:lstStyle/>
          <a:p>
            <a:r>
              <a:rPr lang="es-MX" dirty="0"/>
              <a:t>Se comienza con la parte principal del juego: </a:t>
            </a:r>
            <a:r>
              <a:rPr lang="es-MX" b="1" dirty="0"/>
              <a:t>el bucle de juego</a:t>
            </a:r>
            <a:r>
              <a:rPr lang="es-MX" dirty="0"/>
              <a:t>.</a:t>
            </a:r>
            <a:br>
              <a:rPr lang="es-MX" dirty="0"/>
            </a:br>
            <a:r>
              <a:rPr lang="es-MX" dirty="0"/>
              <a:t>Aquí es donde se controlan los eventos (teclas), la lógica de movimiento, las colisiones y la actualización gráfica.</a:t>
            </a:r>
            <a:endParaRPr lang="es-ES" dirty="0"/>
          </a:p>
        </p:txBody>
      </p:sp>
      <p:pic>
        <p:nvPicPr>
          <p:cNvPr id="7" name="Graphic 6" descr="Dado">
            <a:extLst>
              <a:ext uri="{FF2B5EF4-FFF2-40B4-BE49-F238E27FC236}">
                <a16:creationId xmlns:a16="http://schemas.microsoft.com/office/drawing/2014/main" id="{256EA19C-D749-467A-B178-39CD0320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125" y="1482762"/>
            <a:ext cx="3892475" cy="38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2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5EEF1-4E6D-0FCD-F013-1D525EA4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Pasos para el desarrollo exitoso</a:t>
            </a:r>
            <a:endParaRPr lang="es-E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29D458EB-2DF9-07B3-9622-EEDFB8DBF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484017"/>
              </p:ext>
            </p:extLst>
          </p:nvPr>
        </p:nvGraphicFramePr>
        <p:xfrm>
          <a:off x="652371" y="2095500"/>
          <a:ext cx="10620855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95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DA3A3-3A7D-49DC-68D6-DDFD36ED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3424329" cy="2781300"/>
          </a:xfrm>
        </p:spPr>
        <p:txBody>
          <a:bodyPr anchor="t">
            <a:normAutofit/>
          </a:bodyPr>
          <a:lstStyle/>
          <a:p>
            <a:r>
              <a:rPr lang="es-ES" sz="3000" dirty="0"/>
              <a:t>Limitaciones encontradas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C09FFD71-20A7-4A96-3903-94776AEB6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924369"/>
              </p:ext>
            </p:extLst>
          </p:nvPr>
        </p:nvGraphicFramePr>
        <p:xfrm>
          <a:off x="5486400" y="914400"/>
          <a:ext cx="60579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796275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483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Grandview</vt:lpstr>
      <vt:lpstr>Grandview Display</vt:lpstr>
      <vt:lpstr>CitationVTI</vt:lpstr>
      <vt:lpstr>Snake Game</vt:lpstr>
      <vt:lpstr>Pasos para desarrollar este proyecto</vt:lpstr>
      <vt:lpstr>INTRODUCCIÓN </vt:lpstr>
      <vt:lpstr>Comprender el proceso general</vt:lpstr>
      <vt:lpstr>Dividir en pequeños procesos</vt:lpstr>
      <vt:lpstr> Verificar herramientas necesarias</vt:lpstr>
      <vt:lpstr>Iniciar el desarrollo</vt:lpstr>
      <vt:lpstr>Pasos para el desarrollo exitoso</vt:lpstr>
      <vt:lpstr>Limitaciones encontradas</vt:lpstr>
      <vt:lpstr>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Eguiguren</dc:creator>
  <cp:lastModifiedBy>David Eguiguren</cp:lastModifiedBy>
  <cp:revision>3</cp:revision>
  <dcterms:created xsi:type="dcterms:W3CDTF">2025-08-21T02:03:52Z</dcterms:created>
  <dcterms:modified xsi:type="dcterms:W3CDTF">2025-08-25T03:04:51Z</dcterms:modified>
</cp:coreProperties>
</file>