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9" r:id="rId3"/>
    <p:sldId id="27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3" r:id="rId15"/>
    <p:sldId id="294" r:id="rId16"/>
    <p:sldId id="295" r:id="rId17"/>
    <p:sldId id="297" r:id="rId18"/>
    <p:sldId id="298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677C2-60F2-4E50-B9A5-77DF105F9C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108E87B-71D3-486E-B484-877C9A26FD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Obiettivo: ottimizzare un modello Transformer (TinyViT) per dispositivi embedded</a:t>
          </a:r>
        </a:p>
      </dgm:t>
    </dgm:pt>
    <dgm:pt modelId="{348D2307-5EF0-4D46-B1C6-D7855F9B79D7}" type="parTrans" cxnId="{316AA0FD-9A4F-43A4-9D34-89DE5164CF2C}">
      <dgm:prSet/>
      <dgm:spPr/>
      <dgm:t>
        <a:bodyPr/>
        <a:lstStyle/>
        <a:p>
          <a:endParaRPr lang="en-US"/>
        </a:p>
      </dgm:t>
    </dgm:pt>
    <dgm:pt modelId="{BF0C9DAA-87EA-43D0-BFC3-EE6B3169092B}" type="sibTrans" cxnId="{316AA0FD-9A4F-43A4-9D34-89DE5164CF2C}">
      <dgm:prSet/>
      <dgm:spPr/>
      <dgm:t>
        <a:bodyPr/>
        <a:lstStyle/>
        <a:p>
          <a:endParaRPr lang="en-US"/>
        </a:p>
      </dgm:t>
    </dgm:pt>
    <dgm:pt modelId="{4C65EA62-9355-48C2-8610-96EC57A6D8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metodi: distillazione, pruning e quantizzazione.</a:t>
          </a:r>
        </a:p>
      </dgm:t>
    </dgm:pt>
    <dgm:pt modelId="{BE76026C-91F6-4358-86BC-7C3FCFEA04D7}" type="parTrans" cxnId="{42D9A84D-42DF-4ED9-9318-3BDFF9E2CDAF}">
      <dgm:prSet/>
      <dgm:spPr/>
      <dgm:t>
        <a:bodyPr/>
        <a:lstStyle/>
        <a:p>
          <a:endParaRPr lang="en-US"/>
        </a:p>
      </dgm:t>
    </dgm:pt>
    <dgm:pt modelId="{42A46953-D283-4895-B544-03632D3F76A0}" type="sibTrans" cxnId="{42D9A84D-42DF-4ED9-9318-3BDFF9E2CDAF}">
      <dgm:prSet/>
      <dgm:spPr/>
      <dgm:t>
        <a:bodyPr/>
        <a:lstStyle/>
        <a:p>
          <a:endParaRPr lang="en-US"/>
        </a:p>
      </dgm:t>
    </dgm:pt>
    <dgm:pt modelId="{C0185032-E480-4129-BD82-77D6916BB960}" type="pres">
      <dgm:prSet presAssocID="{886677C2-60F2-4E50-B9A5-77DF105F9C57}" presName="root" presStyleCnt="0">
        <dgm:presLayoutVars>
          <dgm:dir/>
          <dgm:resizeHandles val="exact"/>
        </dgm:presLayoutVars>
      </dgm:prSet>
      <dgm:spPr/>
    </dgm:pt>
    <dgm:pt modelId="{F1BA72B7-4497-453F-A20C-7C78B4FAB174}" type="pres">
      <dgm:prSet presAssocID="{C108E87B-71D3-486E-B484-877C9A26FD20}" presName="compNode" presStyleCnt="0"/>
      <dgm:spPr/>
    </dgm:pt>
    <dgm:pt modelId="{684C1469-30C2-4730-96D4-53499E88FD17}" type="pres">
      <dgm:prSet presAssocID="{C108E87B-71D3-486E-B484-877C9A26FD2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B379800-5CBC-42C4-AA39-D3417D4FC55F}" type="pres">
      <dgm:prSet presAssocID="{C108E87B-71D3-486E-B484-877C9A26FD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2DD4A47F-D530-48F2-9FF6-F161A0131E1F}" type="pres">
      <dgm:prSet presAssocID="{C108E87B-71D3-486E-B484-877C9A26FD20}" presName="spaceRect" presStyleCnt="0"/>
      <dgm:spPr/>
    </dgm:pt>
    <dgm:pt modelId="{57F95259-67F8-48BD-AECC-1258069FB901}" type="pres">
      <dgm:prSet presAssocID="{C108E87B-71D3-486E-B484-877C9A26FD20}" presName="textRect" presStyleLbl="revTx" presStyleIdx="0" presStyleCnt="2">
        <dgm:presLayoutVars>
          <dgm:chMax val="1"/>
          <dgm:chPref val="1"/>
        </dgm:presLayoutVars>
      </dgm:prSet>
      <dgm:spPr/>
    </dgm:pt>
    <dgm:pt modelId="{1718D07F-1641-420E-9D50-8D24E5C3E58D}" type="pres">
      <dgm:prSet presAssocID="{BF0C9DAA-87EA-43D0-BFC3-EE6B3169092B}" presName="sibTrans" presStyleCnt="0"/>
      <dgm:spPr/>
    </dgm:pt>
    <dgm:pt modelId="{3BBF69E7-31C9-4714-846F-B218CE38B993}" type="pres">
      <dgm:prSet presAssocID="{4C65EA62-9355-48C2-8610-96EC57A6D8DD}" presName="compNode" presStyleCnt="0"/>
      <dgm:spPr/>
    </dgm:pt>
    <dgm:pt modelId="{331EF763-023D-4B98-8C17-56E7B1686AE2}" type="pres">
      <dgm:prSet presAssocID="{4C65EA62-9355-48C2-8610-96EC57A6D8D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C389F7F-6ECB-48AE-A921-C5ED3D106075}" type="pres">
      <dgm:prSet presAssocID="{4C65EA62-9355-48C2-8610-96EC57A6D8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16338DD1-FE4B-4581-AF08-58E08728898D}" type="pres">
      <dgm:prSet presAssocID="{4C65EA62-9355-48C2-8610-96EC57A6D8DD}" presName="spaceRect" presStyleCnt="0"/>
      <dgm:spPr/>
    </dgm:pt>
    <dgm:pt modelId="{5573B1DB-DFA4-4C8D-A25A-19E62D47EFC6}" type="pres">
      <dgm:prSet presAssocID="{4C65EA62-9355-48C2-8610-96EC57A6D8D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93C2603-D133-4C11-8F40-EC2B3C1C2C07}" type="presOf" srcId="{C108E87B-71D3-486E-B484-877C9A26FD20}" destId="{57F95259-67F8-48BD-AECC-1258069FB901}" srcOrd="0" destOrd="0" presId="urn:microsoft.com/office/officeart/2018/5/layout/IconLeafLabelList"/>
    <dgm:cxn modelId="{FD8AA05E-BC4E-4507-BF1C-D1845F5AD665}" type="presOf" srcId="{886677C2-60F2-4E50-B9A5-77DF105F9C57}" destId="{C0185032-E480-4129-BD82-77D6916BB960}" srcOrd="0" destOrd="0" presId="urn:microsoft.com/office/officeart/2018/5/layout/IconLeafLabelList"/>
    <dgm:cxn modelId="{42D9A84D-42DF-4ED9-9318-3BDFF9E2CDAF}" srcId="{886677C2-60F2-4E50-B9A5-77DF105F9C57}" destId="{4C65EA62-9355-48C2-8610-96EC57A6D8DD}" srcOrd="1" destOrd="0" parTransId="{BE76026C-91F6-4358-86BC-7C3FCFEA04D7}" sibTransId="{42A46953-D283-4895-B544-03632D3F76A0}"/>
    <dgm:cxn modelId="{D6BD2DB3-AC3F-4F4D-9699-EE418935665C}" type="presOf" srcId="{4C65EA62-9355-48C2-8610-96EC57A6D8DD}" destId="{5573B1DB-DFA4-4C8D-A25A-19E62D47EFC6}" srcOrd="0" destOrd="0" presId="urn:microsoft.com/office/officeart/2018/5/layout/IconLeafLabelList"/>
    <dgm:cxn modelId="{316AA0FD-9A4F-43A4-9D34-89DE5164CF2C}" srcId="{886677C2-60F2-4E50-B9A5-77DF105F9C57}" destId="{C108E87B-71D3-486E-B484-877C9A26FD20}" srcOrd="0" destOrd="0" parTransId="{348D2307-5EF0-4D46-B1C6-D7855F9B79D7}" sibTransId="{BF0C9DAA-87EA-43D0-BFC3-EE6B3169092B}"/>
    <dgm:cxn modelId="{053A9D76-D9BC-4CF0-9023-01C152F00F0A}" type="presParOf" srcId="{C0185032-E480-4129-BD82-77D6916BB960}" destId="{F1BA72B7-4497-453F-A20C-7C78B4FAB174}" srcOrd="0" destOrd="0" presId="urn:microsoft.com/office/officeart/2018/5/layout/IconLeafLabelList"/>
    <dgm:cxn modelId="{37DE7C3F-2DD4-44C4-B47C-41AB21804AE9}" type="presParOf" srcId="{F1BA72B7-4497-453F-A20C-7C78B4FAB174}" destId="{684C1469-30C2-4730-96D4-53499E88FD17}" srcOrd="0" destOrd="0" presId="urn:microsoft.com/office/officeart/2018/5/layout/IconLeafLabelList"/>
    <dgm:cxn modelId="{FB3B0F82-5C88-43F6-AD16-D7AD18D7816F}" type="presParOf" srcId="{F1BA72B7-4497-453F-A20C-7C78B4FAB174}" destId="{DB379800-5CBC-42C4-AA39-D3417D4FC55F}" srcOrd="1" destOrd="0" presId="urn:microsoft.com/office/officeart/2018/5/layout/IconLeafLabelList"/>
    <dgm:cxn modelId="{8373D27B-5695-4682-9F4D-4A3DC4678F4D}" type="presParOf" srcId="{F1BA72B7-4497-453F-A20C-7C78B4FAB174}" destId="{2DD4A47F-D530-48F2-9FF6-F161A0131E1F}" srcOrd="2" destOrd="0" presId="urn:microsoft.com/office/officeart/2018/5/layout/IconLeafLabelList"/>
    <dgm:cxn modelId="{9F10EA7C-00DA-405F-8D2F-ADCDCB5CECE4}" type="presParOf" srcId="{F1BA72B7-4497-453F-A20C-7C78B4FAB174}" destId="{57F95259-67F8-48BD-AECC-1258069FB901}" srcOrd="3" destOrd="0" presId="urn:microsoft.com/office/officeart/2018/5/layout/IconLeafLabelList"/>
    <dgm:cxn modelId="{BACCFAF0-44F2-4A4A-ADD3-9CA3DD1F6C7B}" type="presParOf" srcId="{C0185032-E480-4129-BD82-77D6916BB960}" destId="{1718D07F-1641-420E-9D50-8D24E5C3E58D}" srcOrd="1" destOrd="0" presId="urn:microsoft.com/office/officeart/2018/5/layout/IconLeafLabelList"/>
    <dgm:cxn modelId="{FEA739F1-6222-4DE9-BB0E-735D93A0FC29}" type="presParOf" srcId="{C0185032-E480-4129-BD82-77D6916BB960}" destId="{3BBF69E7-31C9-4714-846F-B218CE38B993}" srcOrd="2" destOrd="0" presId="urn:microsoft.com/office/officeart/2018/5/layout/IconLeafLabelList"/>
    <dgm:cxn modelId="{097CAEB4-E388-4B5D-84D9-091862B9616D}" type="presParOf" srcId="{3BBF69E7-31C9-4714-846F-B218CE38B993}" destId="{331EF763-023D-4B98-8C17-56E7B1686AE2}" srcOrd="0" destOrd="0" presId="urn:microsoft.com/office/officeart/2018/5/layout/IconLeafLabelList"/>
    <dgm:cxn modelId="{3E5FE17B-29D4-4171-BDE2-62E98C50DF8C}" type="presParOf" srcId="{3BBF69E7-31C9-4714-846F-B218CE38B993}" destId="{BC389F7F-6ECB-48AE-A921-C5ED3D106075}" srcOrd="1" destOrd="0" presId="urn:microsoft.com/office/officeart/2018/5/layout/IconLeafLabelList"/>
    <dgm:cxn modelId="{EC5F17F8-68DA-4331-B082-23D0015859D1}" type="presParOf" srcId="{3BBF69E7-31C9-4714-846F-B218CE38B993}" destId="{16338DD1-FE4B-4581-AF08-58E08728898D}" srcOrd="2" destOrd="0" presId="urn:microsoft.com/office/officeart/2018/5/layout/IconLeafLabelList"/>
    <dgm:cxn modelId="{93000532-8B8F-47B2-AA1C-618A879766B4}" type="presParOf" srcId="{3BBF69E7-31C9-4714-846F-B218CE38B993}" destId="{5573B1DB-DFA4-4C8D-A25A-19E62D47EFC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B148D4-AED9-430E-A1CF-5A75DE7CC97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B43B71-F784-46C4-A84B-732432F89F91}">
      <dgm:prSet/>
      <dgm:spPr/>
      <dgm:t>
        <a:bodyPr/>
        <a:lstStyle/>
        <a:p>
          <a:r>
            <a:rPr lang="en-US"/>
            <a:t>Modello Student: TinyViT (vit_tiny_patch16_224)</a:t>
          </a:r>
        </a:p>
      </dgm:t>
    </dgm:pt>
    <dgm:pt modelId="{019A08A8-26A1-4622-9305-9B52A287F3E9}" type="parTrans" cxnId="{35625283-D0FE-425E-842B-5E8224A07351}">
      <dgm:prSet/>
      <dgm:spPr/>
      <dgm:t>
        <a:bodyPr/>
        <a:lstStyle/>
        <a:p>
          <a:endParaRPr lang="en-US"/>
        </a:p>
      </dgm:t>
    </dgm:pt>
    <dgm:pt modelId="{87C69F05-4D4D-4209-B010-1352BE3002C0}" type="sibTrans" cxnId="{35625283-D0FE-425E-842B-5E8224A07351}">
      <dgm:prSet/>
      <dgm:spPr/>
      <dgm:t>
        <a:bodyPr/>
        <a:lstStyle/>
        <a:p>
          <a:endParaRPr lang="en-US"/>
        </a:p>
      </dgm:t>
    </dgm:pt>
    <dgm:pt modelId="{C6BCC056-AED3-4A3B-992E-4A5F6B981D51}">
      <dgm:prSet/>
      <dgm:spPr/>
      <dgm:t>
        <a:bodyPr/>
        <a:lstStyle/>
        <a:p>
          <a:r>
            <a:rPr lang="en-US"/>
            <a:t>Piccolo ViT pre-addestrato, adattato a 10 classi.</a:t>
          </a:r>
        </a:p>
      </dgm:t>
    </dgm:pt>
    <dgm:pt modelId="{F86E53AB-6254-41D3-AF1E-AE8AF7EB7725}" type="parTrans" cxnId="{0E67FEE9-7151-408D-8EDF-73506203EADD}">
      <dgm:prSet/>
      <dgm:spPr/>
      <dgm:t>
        <a:bodyPr/>
        <a:lstStyle/>
        <a:p>
          <a:endParaRPr lang="en-US"/>
        </a:p>
      </dgm:t>
    </dgm:pt>
    <dgm:pt modelId="{C2C5F9F8-DF35-49D4-B75F-2E7155600E1F}" type="sibTrans" cxnId="{0E67FEE9-7151-408D-8EDF-73506203EADD}">
      <dgm:prSet/>
      <dgm:spPr/>
      <dgm:t>
        <a:bodyPr/>
        <a:lstStyle/>
        <a:p>
          <a:endParaRPr lang="en-US"/>
        </a:p>
      </dgm:t>
    </dgm:pt>
    <dgm:pt modelId="{94512B94-6B57-4DFF-81A7-796ECD8F06F6}" type="pres">
      <dgm:prSet presAssocID="{FCB148D4-AED9-430E-A1CF-5A75DE7CC9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DDA447-C49B-4E88-B82B-B6C881C5A91F}" type="pres">
      <dgm:prSet presAssocID="{19B43B71-F784-46C4-A84B-732432F89F91}" presName="hierRoot1" presStyleCnt="0">
        <dgm:presLayoutVars>
          <dgm:hierBranch val="init"/>
        </dgm:presLayoutVars>
      </dgm:prSet>
      <dgm:spPr/>
    </dgm:pt>
    <dgm:pt modelId="{36A77CA0-BC40-443B-889B-565550AAE677}" type="pres">
      <dgm:prSet presAssocID="{19B43B71-F784-46C4-A84B-732432F89F91}" presName="rootComposite1" presStyleCnt="0"/>
      <dgm:spPr/>
    </dgm:pt>
    <dgm:pt modelId="{CDC3F06B-A0EC-4EBA-8F85-4EAB95F200D0}" type="pres">
      <dgm:prSet presAssocID="{19B43B71-F784-46C4-A84B-732432F89F91}" presName="rootText1" presStyleLbl="node0" presStyleIdx="0" presStyleCnt="2">
        <dgm:presLayoutVars>
          <dgm:chPref val="3"/>
        </dgm:presLayoutVars>
      </dgm:prSet>
      <dgm:spPr/>
    </dgm:pt>
    <dgm:pt modelId="{477A685E-AEE9-45FF-992E-F3184B7292D1}" type="pres">
      <dgm:prSet presAssocID="{19B43B71-F784-46C4-A84B-732432F89F91}" presName="rootConnector1" presStyleLbl="node1" presStyleIdx="0" presStyleCnt="0"/>
      <dgm:spPr/>
    </dgm:pt>
    <dgm:pt modelId="{875D155C-0411-4535-9A9D-6E3D8F2B3974}" type="pres">
      <dgm:prSet presAssocID="{19B43B71-F784-46C4-A84B-732432F89F91}" presName="hierChild2" presStyleCnt="0"/>
      <dgm:spPr/>
    </dgm:pt>
    <dgm:pt modelId="{764E89C6-2B94-4D3F-8A0F-BF4203146DBE}" type="pres">
      <dgm:prSet presAssocID="{19B43B71-F784-46C4-A84B-732432F89F91}" presName="hierChild3" presStyleCnt="0"/>
      <dgm:spPr/>
    </dgm:pt>
    <dgm:pt modelId="{4B02CF87-46DB-47AB-8471-65E49BCB3641}" type="pres">
      <dgm:prSet presAssocID="{C6BCC056-AED3-4A3B-992E-4A5F6B981D51}" presName="hierRoot1" presStyleCnt="0">
        <dgm:presLayoutVars>
          <dgm:hierBranch val="init"/>
        </dgm:presLayoutVars>
      </dgm:prSet>
      <dgm:spPr/>
    </dgm:pt>
    <dgm:pt modelId="{1E47BD99-D01D-4AE4-A724-590D60481C24}" type="pres">
      <dgm:prSet presAssocID="{C6BCC056-AED3-4A3B-992E-4A5F6B981D51}" presName="rootComposite1" presStyleCnt="0"/>
      <dgm:spPr/>
    </dgm:pt>
    <dgm:pt modelId="{40C908BC-6225-4469-8188-BFB4059B0DA6}" type="pres">
      <dgm:prSet presAssocID="{C6BCC056-AED3-4A3B-992E-4A5F6B981D51}" presName="rootText1" presStyleLbl="node0" presStyleIdx="1" presStyleCnt="2">
        <dgm:presLayoutVars>
          <dgm:chPref val="3"/>
        </dgm:presLayoutVars>
      </dgm:prSet>
      <dgm:spPr/>
    </dgm:pt>
    <dgm:pt modelId="{CD16FE64-4793-4BBC-8B67-5D91CBB25865}" type="pres">
      <dgm:prSet presAssocID="{C6BCC056-AED3-4A3B-992E-4A5F6B981D51}" presName="rootConnector1" presStyleLbl="node1" presStyleIdx="0" presStyleCnt="0"/>
      <dgm:spPr/>
    </dgm:pt>
    <dgm:pt modelId="{016BD3B6-CEDA-4CF2-BAE3-5BF41E2E7E23}" type="pres">
      <dgm:prSet presAssocID="{C6BCC056-AED3-4A3B-992E-4A5F6B981D51}" presName="hierChild2" presStyleCnt="0"/>
      <dgm:spPr/>
    </dgm:pt>
    <dgm:pt modelId="{F32D1E30-F7C3-4C6F-BCE3-12ED8D1ECB0A}" type="pres">
      <dgm:prSet presAssocID="{C6BCC056-AED3-4A3B-992E-4A5F6B981D51}" presName="hierChild3" presStyleCnt="0"/>
      <dgm:spPr/>
    </dgm:pt>
  </dgm:ptLst>
  <dgm:cxnLst>
    <dgm:cxn modelId="{8744A732-14C7-40C2-BF68-69837A3173BD}" type="presOf" srcId="{19B43B71-F784-46C4-A84B-732432F89F91}" destId="{477A685E-AEE9-45FF-992E-F3184B7292D1}" srcOrd="1" destOrd="0" presId="urn:microsoft.com/office/officeart/2005/8/layout/orgChart1"/>
    <dgm:cxn modelId="{17C40237-E2CD-4AC4-B82D-11A31FF9494D}" type="presOf" srcId="{FCB148D4-AED9-430E-A1CF-5A75DE7CC97D}" destId="{94512B94-6B57-4DFF-81A7-796ECD8F06F6}" srcOrd="0" destOrd="0" presId="urn:microsoft.com/office/officeart/2005/8/layout/orgChart1"/>
    <dgm:cxn modelId="{DD12C561-FCC1-4231-9FED-D0FAA35520BF}" type="presOf" srcId="{C6BCC056-AED3-4A3B-992E-4A5F6B981D51}" destId="{CD16FE64-4793-4BBC-8B67-5D91CBB25865}" srcOrd="1" destOrd="0" presId="urn:microsoft.com/office/officeart/2005/8/layout/orgChart1"/>
    <dgm:cxn modelId="{3F801947-2374-45C7-9ED0-C41FF3470F52}" type="presOf" srcId="{C6BCC056-AED3-4A3B-992E-4A5F6B981D51}" destId="{40C908BC-6225-4469-8188-BFB4059B0DA6}" srcOrd="0" destOrd="0" presId="urn:microsoft.com/office/officeart/2005/8/layout/orgChart1"/>
    <dgm:cxn modelId="{35625283-D0FE-425E-842B-5E8224A07351}" srcId="{FCB148D4-AED9-430E-A1CF-5A75DE7CC97D}" destId="{19B43B71-F784-46C4-A84B-732432F89F91}" srcOrd="0" destOrd="0" parTransId="{019A08A8-26A1-4622-9305-9B52A287F3E9}" sibTransId="{87C69F05-4D4D-4209-B010-1352BE3002C0}"/>
    <dgm:cxn modelId="{B63FDEA2-26D5-4E1A-A6A1-98D381CDA43B}" type="presOf" srcId="{19B43B71-F784-46C4-A84B-732432F89F91}" destId="{CDC3F06B-A0EC-4EBA-8F85-4EAB95F200D0}" srcOrd="0" destOrd="0" presId="urn:microsoft.com/office/officeart/2005/8/layout/orgChart1"/>
    <dgm:cxn modelId="{0E67FEE9-7151-408D-8EDF-73506203EADD}" srcId="{FCB148D4-AED9-430E-A1CF-5A75DE7CC97D}" destId="{C6BCC056-AED3-4A3B-992E-4A5F6B981D51}" srcOrd="1" destOrd="0" parTransId="{F86E53AB-6254-41D3-AF1E-AE8AF7EB7725}" sibTransId="{C2C5F9F8-DF35-49D4-B75F-2E7155600E1F}"/>
    <dgm:cxn modelId="{6BBD721A-5F03-487E-A494-8A343086DCB2}" type="presParOf" srcId="{94512B94-6B57-4DFF-81A7-796ECD8F06F6}" destId="{C3DDA447-C49B-4E88-B82B-B6C881C5A91F}" srcOrd="0" destOrd="0" presId="urn:microsoft.com/office/officeart/2005/8/layout/orgChart1"/>
    <dgm:cxn modelId="{8A48BB9D-AAED-4D5E-859E-6FD07E845FD9}" type="presParOf" srcId="{C3DDA447-C49B-4E88-B82B-B6C881C5A91F}" destId="{36A77CA0-BC40-443B-889B-565550AAE677}" srcOrd="0" destOrd="0" presId="urn:microsoft.com/office/officeart/2005/8/layout/orgChart1"/>
    <dgm:cxn modelId="{3279D895-3C06-486A-B343-E5EEB0E16D41}" type="presParOf" srcId="{36A77CA0-BC40-443B-889B-565550AAE677}" destId="{CDC3F06B-A0EC-4EBA-8F85-4EAB95F200D0}" srcOrd="0" destOrd="0" presId="urn:microsoft.com/office/officeart/2005/8/layout/orgChart1"/>
    <dgm:cxn modelId="{AA1B683A-E106-4D03-B110-BE0E5A4E994C}" type="presParOf" srcId="{36A77CA0-BC40-443B-889B-565550AAE677}" destId="{477A685E-AEE9-45FF-992E-F3184B7292D1}" srcOrd="1" destOrd="0" presId="urn:microsoft.com/office/officeart/2005/8/layout/orgChart1"/>
    <dgm:cxn modelId="{BE200942-9737-4303-A8B2-6F78533DFE95}" type="presParOf" srcId="{C3DDA447-C49B-4E88-B82B-B6C881C5A91F}" destId="{875D155C-0411-4535-9A9D-6E3D8F2B3974}" srcOrd="1" destOrd="0" presId="urn:microsoft.com/office/officeart/2005/8/layout/orgChart1"/>
    <dgm:cxn modelId="{08AD867C-9134-4CA4-ADA8-BE90090DE211}" type="presParOf" srcId="{C3DDA447-C49B-4E88-B82B-B6C881C5A91F}" destId="{764E89C6-2B94-4D3F-8A0F-BF4203146DBE}" srcOrd="2" destOrd="0" presId="urn:microsoft.com/office/officeart/2005/8/layout/orgChart1"/>
    <dgm:cxn modelId="{A011953F-66B1-42A0-866C-6B57EE96CC15}" type="presParOf" srcId="{94512B94-6B57-4DFF-81A7-796ECD8F06F6}" destId="{4B02CF87-46DB-47AB-8471-65E49BCB3641}" srcOrd="1" destOrd="0" presId="urn:microsoft.com/office/officeart/2005/8/layout/orgChart1"/>
    <dgm:cxn modelId="{12B68F13-AF3C-4E61-92A0-9319EF875F53}" type="presParOf" srcId="{4B02CF87-46DB-47AB-8471-65E49BCB3641}" destId="{1E47BD99-D01D-4AE4-A724-590D60481C24}" srcOrd="0" destOrd="0" presId="urn:microsoft.com/office/officeart/2005/8/layout/orgChart1"/>
    <dgm:cxn modelId="{CD0B7064-B2C0-4CB5-9CAC-876EC58DFF6F}" type="presParOf" srcId="{1E47BD99-D01D-4AE4-A724-590D60481C24}" destId="{40C908BC-6225-4469-8188-BFB4059B0DA6}" srcOrd="0" destOrd="0" presId="urn:microsoft.com/office/officeart/2005/8/layout/orgChart1"/>
    <dgm:cxn modelId="{28EE204E-56BA-4C05-BE40-4AC3888BF291}" type="presParOf" srcId="{1E47BD99-D01D-4AE4-A724-590D60481C24}" destId="{CD16FE64-4793-4BBC-8B67-5D91CBB25865}" srcOrd="1" destOrd="0" presId="urn:microsoft.com/office/officeart/2005/8/layout/orgChart1"/>
    <dgm:cxn modelId="{21E6CC56-9E45-45F3-A395-F2F795595E4F}" type="presParOf" srcId="{4B02CF87-46DB-47AB-8471-65E49BCB3641}" destId="{016BD3B6-CEDA-4CF2-BAE3-5BF41E2E7E23}" srcOrd="1" destOrd="0" presId="urn:microsoft.com/office/officeart/2005/8/layout/orgChart1"/>
    <dgm:cxn modelId="{2BED3ED0-0A7E-476B-B168-453915F098DB}" type="presParOf" srcId="{4B02CF87-46DB-47AB-8471-65E49BCB3641}" destId="{F32D1E30-F7C3-4C6F-BCE3-12ED8D1ECB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3C64A6-2E08-4DBB-8368-AC3595A013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24A8154-BDB4-4C43-9542-8ECA8F17C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Criticità Distillazione: difficile bilanciamento tra CE e KLDivLoss</a:t>
          </a:r>
        </a:p>
      </dgm:t>
    </dgm:pt>
    <dgm:pt modelId="{3CF6ED2E-222D-4DDF-8E47-4284DCF0BC59}" type="parTrans" cxnId="{4321802A-0D52-4B18-8100-FEA2780C5411}">
      <dgm:prSet/>
      <dgm:spPr/>
      <dgm:t>
        <a:bodyPr/>
        <a:lstStyle/>
        <a:p>
          <a:endParaRPr lang="en-US"/>
        </a:p>
      </dgm:t>
    </dgm:pt>
    <dgm:pt modelId="{4091BF3F-9FE2-4319-AE25-C1940E2795FF}" type="sibTrans" cxnId="{4321802A-0D52-4B18-8100-FEA2780C5411}">
      <dgm:prSet/>
      <dgm:spPr/>
      <dgm:t>
        <a:bodyPr/>
        <a:lstStyle/>
        <a:p>
          <a:endParaRPr lang="en-US"/>
        </a:p>
      </dgm:t>
    </dgm:pt>
    <dgm:pt modelId="{7A89269F-04CE-4A24-ABD0-818D3463F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Necessario tuning empirico.</a:t>
          </a:r>
        </a:p>
      </dgm:t>
    </dgm:pt>
    <dgm:pt modelId="{BEB71D35-6784-465A-B5F0-D4895226058E}" type="parTrans" cxnId="{39279CDA-1C32-4799-A227-02C9EDBD69DB}">
      <dgm:prSet/>
      <dgm:spPr/>
      <dgm:t>
        <a:bodyPr/>
        <a:lstStyle/>
        <a:p>
          <a:endParaRPr lang="en-US"/>
        </a:p>
      </dgm:t>
    </dgm:pt>
    <dgm:pt modelId="{2A74F4EA-F513-447D-A884-9709797E081F}" type="sibTrans" cxnId="{39279CDA-1C32-4799-A227-02C9EDBD69DB}">
      <dgm:prSet/>
      <dgm:spPr/>
      <dgm:t>
        <a:bodyPr/>
        <a:lstStyle/>
        <a:p>
          <a:endParaRPr lang="en-US"/>
        </a:p>
      </dgm:t>
    </dgm:pt>
    <dgm:pt modelId="{A477E46E-3CF2-49CC-A022-D7A81D241549}" type="pres">
      <dgm:prSet presAssocID="{CA3C64A6-2E08-4DBB-8368-AC3595A0131A}" presName="root" presStyleCnt="0">
        <dgm:presLayoutVars>
          <dgm:dir/>
          <dgm:resizeHandles val="exact"/>
        </dgm:presLayoutVars>
      </dgm:prSet>
      <dgm:spPr/>
    </dgm:pt>
    <dgm:pt modelId="{01CBEEBE-C700-4CDF-860C-0335FB5D4B45}" type="pres">
      <dgm:prSet presAssocID="{C24A8154-BDB4-4C43-9542-8ECA8F17CA16}" presName="compNode" presStyleCnt="0"/>
      <dgm:spPr/>
    </dgm:pt>
    <dgm:pt modelId="{F54FB2AF-DDD9-4526-BE71-BB39B9E29F83}" type="pres">
      <dgm:prSet presAssocID="{C24A8154-BDB4-4C43-9542-8ECA8F17CA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0495EE4-16D6-43FB-B172-73D9329BABF0}" type="pres">
      <dgm:prSet presAssocID="{C24A8154-BDB4-4C43-9542-8ECA8F17CA16}" presName="spaceRect" presStyleCnt="0"/>
      <dgm:spPr/>
    </dgm:pt>
    <dgm:pt modelId="{FE903576-37B4-4D2B-86C2-FF33EA01F192}" type="pres">
      <dgm:prSet presAssocID="{C24A8154-BDB4-4C43-9542-8ECA8F17CA16}" presName="textRect" presStyleLbl="revTx" presStyleIdx="0" presStyleCnt="2">
        <dgm:presLayoutVars>
          <dgm:chMax val="1"/>
          <dgm:chPref val="1"/>
        </dgm:presLayoutVars>
      </dgm:prSet>
      <dgm:spPr/>
    </dgm:pt>
    <dgm:pt modelId="{3FC79221-226F-44FF-85A7-1C505E9AEB35}" type="pres">
      <dgm:prSet presAssocID="{4091BF3F-9FE2-4319-AE25-C1940E2795FF}" presName="sibTrans" presStyleCnt="0"/>
      <dgm:spPr/>
    </dgm:pt>
    <dgm:pt modelId="{503ECECF-088F-463A-B7C2-26E19C7FEDF1}" type="pres">
      <dgm:prSet presAssocID="{7A89269F-04CE-4A24-ABD0-818D3463F1F0}" presName="compNode" presStyleCnt="0"/>
      <dgm:spPr/>
    </dgm:pt>
    <dgm:pt modelId="{9A8D03A4-13B5-44CF-8BA3-9480B3B85019}" type="pres">
      <dgm:prSet presAssocID="{7A89269F-04CE-4A24-ABD0-818D3463F1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DF6025-9835-49B9-9360-9C1ECF3A528D}" type="pres">
      <dgm:prSet presAssocID="{7A89269F-04CE-4A24-ABD0-818D3463F1F0}" presName="spaceRect" presStyleCnt="0"/>
      <dgm:spPr/>
    </dgm:pt>
    <dgm:pt modelId="{05A67AD8-C0DF-4B4C-B7CB-4AEAAAA88160}" type="pres">
      <dgm:prSet presAssocID="{7A89269F-04CE-4A24-ABD0-818D3463F1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765E06-FDAB-4D34-98BA-7AF2F80FECAC}" type="presOf" srcId="{7A89269F-04CE-4A24-ABD0-818D3463F1F0}" destId="{05A67AD8-C0DF-4B4C-B7CB-4AEAAAA88160}" srcOrd="0" destOrd="0" presId="urn:microsoft.com/office/officeart/2018/2/layout/IconLabelList"/>
    <dgm:cxn modelId="{4321802A-0D52-4B18-8100-FEA2780C5411}" srcId="{CA3C64A6-2E08-4DBB-8368-AC3595A0131A}" destId="{C24A8154-BDB4-4C43-9542-8ECA8F17CA16}" srcOrd="0" destOrd="0" parTransId="{3CF6ED2E-222D-4DDF-8E47-4284DCF0BC59}" sibTransId="{4091BF3F-9FE2-4319-AE25-C1940E2795FF}"/>
    <dgm:cxn modelId="{032B66B6-9941-40A7-843C-7616E4D52B4C}" type="presOf" srcId="{CA3C64A6-2E08-4DBB-8368-AC3595A0131A}" destId="{A477E46E-3CF2-49CC-A022-D7A81D241549}" srcOrd="0" destOrd="0" presId="urn:microsoft.com/office/officeart/2018/2/layout/IconLabelList"/>
    <dgm:cxn modelId="{820F56D2-3A13-4C21-A10D-D21995D2B2A6}" type="presOf" srcId="{C24A8154-BDB4-4C43-9542-8ECA8F17CA16}" destId="{FE903576-37B4-4D2B-86C2-FF33EA01F192}" srcOrd="0" destOrd="0" presId="urn:microsoft.com/office/officeart/2018/2/layout/IconLabelList"/>
    <dgm:cxn modelId="{39279CDA-1C32-4799-A227-02C9EDBD69DB}" srcId="{CA3C64A6-2E08-4DBB-8368-AC3595A0131A}" destId="{7A89269F-04CE-4A24-ABD0-818D3463F1F0}" srcOrd="1" destOrd="0" parTransId="{BEB71D35-6784-465A-B5F0-D4895226058E}" sibTransId="{2A74F4EA-F513-447D-A884-9709797E081F}"/>
    <dgm:cxn modelId="{67B346A5-958D-4F75-9127-3D570D05F8E8}" type="presParOf" srcId="{A477E46E-3CF2-49CC-A022-D7A81D241549}" destId="{01CBEEBE-C700-4CDF-860C-0335FB5D4B45}" srcOrd="0" destOrd="0" presId="urn:microsoft.com/office/officeart/2018/2/layout/IconLabelList"/>
    <dgm:cxn modelId="{89931973-5DD2-45C4-879C-8975870468B4}" type="presParOf" srcId="{01CBEEBE-C700-4CDF-860C-0335FB5D4B45}" destId="{F54FB2AF-DDD9-4526-BE71-BB39B9E29F83}" srcOrd="0" destOrd="0" presId="urn:microsoft.com/office/officeart/2018/2/layout/IconLabelList"/>
    <dgm:cxn modelId="{D8E29A5B-F12B-4219-A225-1D6774FF85D0}" type="presParOf" srcId="{01CBEEBE-C700-4CDF-860C-0335FB5D4B45}" destId="{00495EE4-16D6-43FB-B172-73D9329BABF0}" srcOrd="1" destOrd="0" presId="urn:microsoft.com/office/officeart/2018/2/layout/IconLabelList"/>
    <dgm:cxn modelId="{7BBFDA97-E287-42D1-8049-D549305F6E56}" type="presParOf" srcId="{01CBEEBE-C700-4CDF-860C-0335FB5D4B45}" destId="{FE903576-37B4-4D2B-86C2-FF33EA01F192}" srcOrd="2" destOrd="0" presId="urn:microsoft.com/office/officeart/2018/2/layout/IconLabelList"/>
    <dgm:cxn modelId="{D3BF9274-A51F-49EE-AFA9-7E8FD205CAE0}" type="presParOf" srcId="{A477E46E-3CF2-49CC-A022-D7A81D241549}" destId="{3FC79221-226F-44FF-85A7-1C505E9AEB35}" srcOrd="1" destOrd="0" presId="urn:microsoft.com/office/officeart/2018/2/layout/IconLabelList"/>
    <dgm:cxn modelId="{9C05239F-A552-49EA-8A0A-A136AD97A0F9}" type="presParOf" srcId="{A477E46E-3CF2-49CC-A022-D7A81D241549}" destId="{503ECECF-088F-463A-B7C2-26E19C7FEDF1}" srcOrd="2" destOrd="0" presId="urn:microsoft.com/office/officeart/2018/2/layout/IconLabelList"/>
    <dgm:cxn modelId="{E0AAB21D-D7DB-4E56-93FC-D68839253FF7}" type="presParOf" srcId="{503ECECF-088F-463A-B7C2-26E19C7FEDF1}" destId="{9A8D03A4-13B5-44CF-8BA3-9480B3B85019}" srcOrd="0" destOrd="0" presId="urn:microsoft.com/office/officeart/2018/2/layout/IconLabelList"/>
    <dgm:cxn modelId="{5048B928-AD8F-4777-BFA4-6D9F2283C354}" type="presParOf" srcId="{503ECECF-088F-463A-B7C2-26E19C7FEDF1}" destId="{60DF6025-9835-49B9-9360-9C1ECF3A528D}" srcOrd="1" destOrd="0" presId="urn:microsoft.com/office/officeart/2018/2/layout/IconLabelList"/>
    <dgm:cxn modelId="{C3C00876-27AD-487A-9C93-81D9582720FD}" type="presParOf" srcId="{503ECECF-088F-463A-B7C2-26E19C7FEDF1}" destId="{05A67AD8-C0DF-4B4C-B7CB-4AEAAAA88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3C64A6-2E08-4DBB-8368-AC3595A013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24A8154-BDB4-4C43-9542-8ECA8F17CA16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 err="1"/>
            <a:t>Criticità</a:t>
          </a:r>
          <a:r>
            <a:rPr lang="en-US" dirty="0"/>
            <a:t> Pruning: </a:t>
          </a:r>
          <a:r>
            <a:rPr lang="en-US" dirty="0" err="1"/>
            <a:t>rimozione</a:t>
          </a:r>
          <a:r>
            <a:rPr lang="en-US" dirty="0"/>
            <a:t> layer delicata, </a:t>
          </a:r>
          <a:r>
            <a:rPr lang="en-US" dirty="0" err="1"/>
            <a:t>rischio</a:t>
          </a:r>
          <a:r>
            <a:rPr lang="en-US" dirty="0"/>
            <a:t> underfitting</a:t>
          </a:r>
        </a:p>
      </dgm:t>
    </dgm:pt>
    <dgm:pt modelId="{3CF6ED2E-222D-4DDF-8E47-4284DCF0BC59}" type="parTrans" cxnId="{4321802A-0D52-4B18-8100-FEA2780C5411}">
      <dgm:prSet/>
      <dgm:spPr/>
      <dgm:t>
        <a:bodyPr/>
        <a:lstStyle/>
        <a:p>
          <a:endParaRPr lang="en-US"/>
        </a:p>
      </dgm:t>
    </dgm:pt>
    <dgm:pt modelId="{4091BF3F-9FE2-4319-AE25-C1940E2795FF}" type="sibTrans" cxnId="{4321802A-0D52-4B18-8100-FEA2780C5411}">
      <dgm:prSet/>
      <dgm:spPr/>
      <dgm:t>
        <a:bodyPr/>
        <a:lstStyle/>
        <a:p>
          <a:endParaRPr lang="en-US"/>
        </a:p>
      </dgm:t>
    </dgm:pt>
    <dgm:pt modelId="{7A89269F-04CE-4A24-ABD0-818D3463F1F0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 err="1"/>
            <a:t>Scelta</a:t>
          </a:r>
          <a:r>
            <a:rPr lang="en-US" dirty="0"/>
            <a:t>: solo dropout </a:t>
          </a:r>
          <a:r>
            <a:rPr lang="en-US" dirty="0" err="1"/>
            <a:t>disattivati</a:t>
          </a:r>
          <a:r>
            <a:rPr lang="en-US" dirty="0"/>
            <a:t>.</a:t>
          </a:r>
        </a:p>
      </dgm:t>
    </dgm:pt>
    <dgm:pt modelId="{BEB71D35-6784-465A-B5F0-D4895226058E}" type="parTrans" cxnId="{39279CDA-1C32-4799-A227-02C9EDBD69DB}">
      <dgm:prSet/>
      <dgm:spPr/>
      <dgm:t>
        <a:bodyPr/>
        <a:lstStyle/>
        <a:p>
          <a:endParaRPr lang="en-US"/>
        </a:p>
      </dgm:t>
    </dgm:pt>
    <dgm:pt modelId="{2A74F4EA-F513-447D-A884-9709797E081F}" type="sibTrans" cxnId="{39279CDA-1C32-4799-A227-02C9EDBD69DB}">
      <dgm:prSet/>
      <dgm:spPr/>
      <dgm:t>
        <a:bodyPr/>
        <a:lstStyle/>
        <a:p>
          <a:endParaRPr lang="en-US"/>
        </a:p>
      </dgm:t>
    </dgm:pt>
    <dgm:pt modelId="{A477E46E-3CF2-49CC-A022-D7A81D241549}" type="pres">
      <dgm:prSet presAssocID="{CA3C64A6-2E08-4DBB-8368-AC3595A0131A}" presName="root" presStyleCnt="0">
        <dgm:presLayoutVars>
          <dgm:dir/>
          <dgm:resizeHandles val="exact"/>
        </dgm:presLayoutVars>
      </dgm:prSet>
      <dgm:spPr/>
    </dgm:pt>
    <dgm:pt modelId="{01CBEEBE-C700-4CDF-860C-0335FB5D4B45}" type="pres">
      <dgm:prSet presAssocID="{C24A8154-BDB4-4C43-9542-8ECA8F17CA16}" presName="compNode" presStyleCnt="0"/>
      <dgm:spPr/>
    </dgm:pt>
    <dgm:pt modelId="{F54FB2AF-DDD9-4526-BE71-BB39B9E29F83}" type="pres">
      <dgm:prSet presAssocID="{C24A8154-BDB4-4C43-9542-8ECA8F17CA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0495EE4-16D6-43FB-B172-73D9329BABF0}" type="pres">
      <dgm:prSet presAssocID="{C24A8154-BDB4-4C43-9542-8ECA8F17CA16}" presName="spaceRect" presStyleCnt="0"/>
      <dgm:spPr/>
    </dgm:pt>
    <dgm:pt modelId="{FE903576-37B4-4D2B-86C2-FF33EA01F192}" type="pres">
      <dgm:prSet presAssocID="{C24A8154-BDB4-4C43-9542-8ECA8F17CA16}" presName="textRect" presStyleLbl="revTx" presStyleIdx="0" presStyleCnt="2">
        <dgm:presLayoutVars>
          <dgm:chMax val="1"/>
          <dgm:chPref val="1"/>
        </dgm:presLayoutVars>
      </dgm:prSet>
      <dgm:spPr/>
    </dgm:pt>
    <dgm:pt modelId="{3FC79221-226F-44FF-85A7-1C505E9AEB35}" type="pres">
      <dgm:prSet presAssocID="{4091BF3F-9FE2-4319-AE25-C1940E2795FF}" presName="sibTrans" presStyleCnt="0"/>
      <dgm:spPr/>
    </dgm:pt>
    <dgm:pt modelId="{503ECECF-088F-463A-B7C2-26E19C7FEDF1}" type="pres">
      <dgm:prSet presAssocID="{7A89269F-04CE-4A24-ABD0-818D3463F1F0}" presName="compNode" presStyleCnt="0"/>
      <dgm:spPr/>
    </dgm:pt>
    <dgm:pt modelId="{9A8D03A4-13B5-44CF-8BA3-9480B3B85019}" type="pres">
      <dgm:prSet presAssocID="{7A89269F-04CE-4A24-ABD0-818D3463F1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DF6025-9835-49B9-9360-9C1ECF3A528D}" type="pres">
      <dgm:prSet presAssocID="{7A89269F-04CE-4A24-ABD0-818D3463F1F0}" presName="spaceRect" presStyleCnt="0"/>
      <dgm:spPr/>
    </dgm:pt>
    <dgm:pt modelId="{05A67AD8-C0DF-4B4C-B7CB-4AEAAAA88160}" type="pres">
      <dgm:prSet presAssocID="{7A89269F-04CE-4A24-ABD0-818D3463F1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765E06-FDAB-4D34-98BA-7AF2F80FECAC}" type="presOf" srcId="{7A89269F-04CE-4A24-ABD0-818D3463F1F0}" destId="{05A67AD8-C0DF-4B4C-B7CB-4AEAAAA88160}" srcOrd="0" destOrd="0" presId="urn:microsoft.com/office/officeart/2018/2/layout/IconLabelList"/>
    <dgm:cxn modelId="{4321802A-0D52-4B18-8100-FEA2780C5411}" srcId="{CA3C64A6-2E08-4DBB-8368-AC3595A0131A}" destId="{C24A8154-BDB4-4C43-9542-8ECA8F17CA16}" srcOrd="0" destOrd="0" parTransId="{3CF6ED2E-222D-4DDF-8E47-4284DCF0BC59}" sibTransId="{4091BF3F-9FE2-4319-AE25-C1940E2795FF}"/>
    <dgm:cxn modelId="{032B66B6-9941-40A7-843C-7616E4D52B4C}" type="presOf" srcId="{CA3C64A6-2E08-4DBB-8368-AC3595A0131A}" destId="{A477E46E-3CF2-49CC-A022-D7A81D241549}" srcOrd="0" destOrd="0" presId="urn:microsoft.com/office/officeart/2018/2/layout/IconLabelList"/>
    <dgm:cxn modelId="{820F56D2-3A13-4C21-A10D-D21995D2B2A6}" type="presOf" srcId="{C24A8154-BDB4-4C43-9542-8ECA8F17CA16}" destId="{FE903576-37B4-4D2B-86C2-FF33EA01F192}" srcOrd="0" destOrd="0" presId="urn:microsoft.com/office/officeart/2018/2/layout/IconLabelList"/>
    <dgm:cxn modelId="{39279CDA-1C32-4799-A227-02C9EDBD69DB}" srcId="{CA3C64A6-2E08-4DBB-8368-AC3595A0131A}" destId="{7A89269F-04CE-4A24-ABD0-818D3463F1F0}" srcOrd="1" destOrd="0" parTransId="{BEB71D35-6784-465A-B5F0-D4895226058E}" sibTransId="{2A74F4EA-F513-447D-A884-9709797E081F}"/>
    <dgm:cxn modelId="{67B346A5-958D-4F75-9127-3D570D05F8E8}" type="presParOf" srcId="{A477E46E-3CF2-49CC-A022-D7A81D241549}" destId="{01CBEEBE-C700-4CDF-860C-0335FB5D4B45}" srcOrd="0" destOrd="0" presId="urn:microsoft.com/office/officeart/2018/2/layout/IconLabelList"/>
    <dgm:cxn modelId="{89931973-5DD2-45C4-879C-8975870468B4}" type="presParOf" srcId="{01CBEEBE-C700-4CDF-860C-0335FB5D4B45}" destId="{F54FB2AF-DDD9-4526-BE71-BB39B9E29F83}" srcOrd="0" destOrd="0" presId="urn:microsoft.com/office/officeart/2018/2/layout/IconLabelList"/>
    <dgm:cxn modelId="{D8E29A5B-F12B-4219-A225-1D6774FF85D0}" type="presParOf" srcId="{01CBEEBE-C700-4CDF-860C-0335FB5D4B45}" destId="{00495EE4-16D6-43FB-B172-73D9329BABF0}" srcOrd="1" destOrd="0" presId="urn:microsoft.com/office/officeart/2018/2/layout/IconLabelList"/>
    <dgm:cxn modelId="{7BBFDA97-E287-42D1-8049-D549305F6E56}" type="presParOf" srcId="{01CBEEBE-C700-4CDF-860C-0335FB5D4B45}" destId="{FE903576-37B4-4D2B-86C2-FF33EA01F192}" srcOrd="2" destOrd="0" presId="urn:microsoft.com/office/officeart/2018/2/layout/IconLabelList"/>
    <dgm:cxn modelId="{D3BF9274-A51F-49EE-AFA9-7E8FD205CAE0}" type="presParOf" srcId="{A477E46E-3CF2-49CC-A022-D7A81D241549}" destId="{3FC79221-226F-44FF-85A7-1C505E9AEB35}" srcOrd="1" destOrd="0" presId="urn:microsoft.com/office/officeart/2018/2/layout/IconLabelList"/>
    <dgm:cxn modelId="{9C05239F-A552-49EA-8A0A-A136AD97A0F9}" type="presParOf" srcId="{A477E46E-3CF2-49CC-A022-D7A81D241549}" destId="{503ECECF-088F-463A-B7C2-26E19C7FEDF1}" srcOrd="2" destOrd="0" presId="urn:microsoft.com/office/officeart/2018/2/layout/IconLabelList"/>
    <dgm:cxn modelId="{E0AAB21D-D7DB-4E56-93FC-D68839253FF7}" type="presParOf" srcId="{503ECECF-088F-463A-B7C2-26E19C7FEDF1}" destId="{9A8D03A4-13B5-44CF-8BA3-9480B3B85019}" srcOrd="0" destOrd="0" presId="urn:microsoft.com/office/officeart/2018/2/layout/IconLabelList"/>
    <dgm:cxn modelId="{5048B928-AD8F-4777-BFA4-6D9F2283C354}" type="presParOf" srcId="{503ECECF-088F-463A-B7C2-26E19C7FEDF1}" destId="{60DF6025-9835-49B9-9360-9C1ECF3A528D}" srcOrd="1" destOrd="0" presId="urn:microsoft.com/office/officeart/2018/2/layout/IconLabelList"/>
    <dgm:cxn modelId="{C3C00876-27AD-487A-9C93-81D9582720FD}" type="presParOf" srcId="{503ECECF-088F-463A-B7C2-26E19C7FEDF1}" destId="{05A67AD8-C0DF-4B4C-B7CB-4AEAAAA88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3C64A6-2E08-4DBB-8368-AC3595A0131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4A8154-BDB4-4C43-9542-8ECA8F17CA16}">
      <dgm:prSet/>
      <dgm:spPr/>
      <dgm:t>
        <a:bodyPr/>
        <a:lstStyle/>
        <a:p>
          <a:pPr>
            <a:buNone/>
          </a:pPr>
          <a:r>
            <a:rPr lang="en-US"/>
            <a:t>Criticità Quantizzazione: TFLite richiede CPU, incompatibilità GPU</a:t>
          </a:r>
        </a:p>
      </dgm:t>
    </dgm:pt>
    <dgm:pt modelId="{3CF6ED2E-222D-4DDF-8E47-4284DCF0BC59}" type="parTrans" cxnId="{4321802A-0D52-4B18-8100-FEA2780C5411}">
      <dgm:prSet/>
      <dgm:spPr/>
      <dgm:t>
        <a:bodyPr/>
        <a:lstStyle/>
        <a:p>
          <a:endParaRPr lang="en-US"/>
        </a:p>
      </dgm:t>
    </dgm:pt>
    <dgm:pt modelId="{4091BF3F-9FE2-4319-AE25-C1940E2795FF}" type="sibTrans" cxnId="{4321802A-0D52-4B18-8100-FEA2780C5411}">
      <dgm:prSet/>
      <dgm:spPr/>
      <dgm:t>
        <a:bodyPr/>
        <a:lstStyle/>
        <a:p>
          <a:endParaRPr lang="en-US"/>
        </a:p>
      </dgm:t>
    </dgm:pt>
    <dgm:pt modelId="{7A89269F-04CE-4A24-ABD0-818D3463F1F0}">
      <dgm:prSet/>
      <dgm:spPr/>
      <dgm:t>
        <a:bodyPr/>
        <a:lstStyle/>
        <a:p>
          <a:pPr>
            <a:buNone/>
          </a:pPr>
          <a:r>
            <a:rPr lang="en-US"/>
            <a:t>Formati e export delicati.</a:t>
          </a:r>
          <a:endParaRPr lang="it-IT"/>
        </a:p>
        <a:p>
          <a:pPr>
            <a:buNone/>
          </a:pPr>
          <a:r>
            <a:rPr lang="en-US"/>
            <a:t>Inoltre TinyViT non supporta pienamente la quantizzazione int8: il modello TFLite è float32.</a:t>
          </a:r>
        </a:p>
      </dgm:t>
    </dgm:pt>
    <dgm:pt modelId="{BEB71D35-6784-465A-B5F0-D4895226058E}" type="parTrans" cxnId="{39279CDA-1C32-4799-A227-02C9EDBD69DB}">
      <dgm:prSet/>
      <dgm:spPr/>
      <dgm:t>
        <a:bodyPr/>
        <a:lstStyle/>
        <a:p>
          <a:endParaRPr lang="en-US"/>
        </a:p>
      </dgm:t>
    </dgm:pt>
    <dgm:pt modelId="{2A74F4EA-F513-447D-A884-9709797E081F}" type="sibTrans" cxnId="{39279CDA-1C32-4799-A227-02C9EDBD69DB}">
      <dgm:prSet/>
      <dgm:spPr/>
      <dgm:t>
        <a:bodyPr/>
        <a:lstStyle/>
        <a:p>
          <a:endParaRPr lang="en-US"/>
        </a:p>
      </dgm:t>
    </dgm:pt>
    <dgm:pt modelId="{86A39E72-B37B-462B-AA03-DFC9BF3271E1}" type="pres">
      <dgm:prSet presAssocID="{CA3C64A6-2E08-4DBB-8368-AC3595A0131A}" presName="outerComposite" presStyleCnt="0">
        <dgm:presLayoutVars>
          <dgm:chMax val="5"/>
          <dgm:dir/>
          <dgm:resizeHandles val="exact"/>
        </dgm:presLayoutVars>
      </dgm:prSet>
      <dgm:spPr/>
    </dgm:pt>
    <dgm:pt modelId="{28E5AD45-B3AC-4770-BDC9-AF5988BBFB1C}" type="pres">
      <dgm:prSet presAssocID="{CA3C64A6-2E08-4DBB-8368-AC3595A0131A}" presName="dummyMaxCanvas" presStyleCnt="0">
        <dgm:presLayoutVars/>
      </dgm:prSet>
      <dgm:spPr/>
    </dgm:pt>
    <dgm:pt modelId="{1C3527C2-7581-45EA-A004-EC806F36C4D9}" type="pres">
      <dgm:prSet presAssocID="{CA3C64A6-2E08-4DBB-8368-AC3595A0131A}" presName="TwoNodes_1" presStyleLbl="node1" presStyleIdx="0" presStyleCnt="2">
        <dgm:presLayoutVars>
          <dgm:bulletEnabled val="1"/>
        </dgm:presLayoutVars>
      </dgm:prSet>
      <dgm:spPr/>
    </dgm:pt>
    <dgm:pt modelId="{AD051429-D565-4D4C-BDCF-AFB30B648013}" type="pres">
      <dgm:prSet presAssocID="{CA3C64A6-2E08-4DBB-8368-AC3595A0131A}" presName="TwoNodes_2" presStyleLbl="node1" presStyleIdx="1" presStyleCnt="2">
        <dgm:presLayoutVars>
          <dgm:bulletEnabled val="1"/>
        </dgm:presLayoutVars>
      </dgm:prSet>
      <dgm:spPr/>
    </dgm:pt>
    <dgm:pt modelId="{29EDBD7D-7109-4FB5-A985-7A4F502B234C}" type="pres">
      <dgm:prSet presAssocID="{CA3C64A6-2E08-4DBB-8368-AC3595A0131A}" presName="TwoConn_1-2" presStyleLbl="fgAccFollowNode1" presStyleIdx="0" presStyleCnt="1">
        <dgm:presLayoutVars>
          <dgm:bulletEnabled val="1"/>
        </dgm:presLayoutVars>
      </dgm:prSet>
      <dgm:spPr/>
    </dgm:pt>
    <dgm:pt modelId="{00D0A50C-8D63-4DEA-A7DA-38606FDDCB39}" type="pres">
      <dgm:prSet presAssocID="{CA3C64A6-2E08-4DBB-8368-AC3595A0131A}" presName="TwoNodes_1_text" presStyleLbl="node1" presStyleIdx="1" presStyleCnt="2">
        <dgm:presLayoutVars>
          <dgm:bulletEnabled val="1"/>
        </dgm:presLayoutVars>
      </dgm:prSet>
      <dgm:spPr/>
    </dgm:pt>
    <dgm:pt modelId="{AF69A3E2-B8E4-436C-A950-638E742B2AD0}" type="pres">
      <dgm:prSet presAssocID="{CA3C64A6-2E08-4DBB-8368-AC3595A0131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D3F6A00-A026-416D-AC1C-7C8AA34A1B5E}" type="presOf" srcId="{4091BF3F-9FE2-4319-AE25-C1940E2795FF}" destId="{29EDBD7D-7109-4FB5-A985-7A4F502B234C}" srcOrd="0" destOrd="0" presId="urn:microsoft.com/office/officeart/2005/8/layout/vProcess5"/>
    <dgm:cxn modelId="{4321802A-0D52-4B18-8100-FEA2780C5411}" srcId="{CA3C64A6-2E08-4DBB-8368-AC3595A0131A}" destId="{C24A8154-BDB4-4C43-9542-8ECA8F17CA16}" srcOrd="0" destOrd="0" parTransId="{3CF6ED2E-222D-4DDF-8E47-4284DCF0BC59}" sibTransId="{4091BF3F-9FE2-4319-AE25-C1940E2795FF}"/>
    <dgm:cxn modelId="{AE96805D-E027-4405-A92A-6A99A8A6DC80}" type="presOf" srcId="{C24A8154-BDB4-4C43-9542-8ECA8F17CA16}" destId="{1C3527C2-7581-45EA-A004-EC806F36C4D9}" srcOrd="0" destOrd="0" presId="urn:microsoft.com/office/officeart/2005/8/layout/vProcess5"/>
    <dgm:cxn modelId="{151C8677-8703-44D9-BAC1-F081B5341256}" type="presOf" srcId="{C24A8154-BDB4-4C43-9542-8ECA8F17CA16}" destId="{00D0A50C-8D63-4DEA-A7DA-38606FDDCB39}" srcOrd="1" destOrd="0" presId="urn:microsoft.com/office/officeart/2005/8/layout/vProcess5"/>
    <dgm:cxn modelId="{F87BA87B-1026-4D7A-92D0-422B3955964A}" type="presOf" srcId="{CA3C64A6-2E08-4DBB-8368-AC3595A0131A}" destId="{86A39E72-B37B-462B-AA03-DFC9BF3271E1}" srcOrd="0" destOrd="0" presId="urn:microsoft.com/office/officeart/2005/8/layout/vProcess5"/>
    <dgm:cxn modelId="{12DC639D-8658-4A56-939A-4F402EEBE772}" type="presOf" srcId="{7A89269F-04CE-4A24-ABD0-818D3463F1F0}" destId="{AD051429-D565-4D4C-BDCF-AFB30B648013}" srcOrd="0" destOrd="0" presId="urn:microsoft.com/office/officeart/2005/8/layout/vProcess5"/>
    <dgm:cxn modelId="{39279CDA-1C32-4799-A227-02C9EDBD69DB}" srcId="{CA3C64A6-2E08-4DBB-8368-AC3595A0131A}" destId="{7A89269F-04CE-4A24-ABD0-818D3463F1F0}" srcOrd="1" destOrd="0" parTransId="{BEB71D35-6784-465A-B5F0-D4895226058E}" sibTransId="{2A74F4EA-F513-447D-A884-9709797E081F}"/>
    <dgm:cxn modelId="{51F95AF1-B58E-4712-A270-1E4FFCCC611C}" type="presOf" srcId="{7A89269F-04CE-4A24-ABD0-818D3463F1F0}" destId="{AF69A3E2-B8E4-436C-A950-638E742B2AD0}" srcOrd="1" destOrd="0" presId="urn:microsoft.com/office/officeart/2005/8/layout/vProcess5"/>
    <dgm:cxn modelId="{8CD1ABE5-E9F4-451F-84FA-C65B3BC3D485}" type="presParOf" srcId="{86A39E72-B37B-462B-AA03-DFC9BF3271E1}" destId="{28E5AD45-B3AC-4770-BDC9-AF5988BBFB1C}" srcOrd="0" destOrd="0" presId="urn:microsoft.com/office/officeart/2005/8/layout/vProcess5"/>
    <dgm:cxn modelId="{11993400-A0ED-4F3E-A409-2C7441B16BA6}" type="presParOf" srcId="{86A39E72-B37B-462B-AA03-DFC9BF3271E1}" destId="{1C3527C2-7581-45EA-A004-EC806F36C4D9}" srcOrd="1" destOrd="0" presId="urn:microsoft.com/office/officeart/2005/8/layout/vProcess5"/>
    <dgm:cxn modelId="{15F6E495-4A22-4551-839E-04532D9AAE93}" type="presParOf" srcId="{86A39E72-B37B-462B-AA03-DFC9BF3271E1}" destId="{AD051429-D565-4D4C-BDCF-AFB30B648013}" srcOrd="2" destOrd="0" presId="urn:microsoft.com/office/officeart/2005/8/layout/vProcess5"/>
    <dgm:cxn modelId="{FF70B834-D06E-477B-86D7-6C3289CF01CA}" type="presParOf" srcId="{86A39E72-B37B-462B-AA03-DFC9BF3271E1}" destId="{29EDBD7D-7109-4FB5-A985-7A4F502B234C}" srcOrd="3" destOrd="0" presId="urn:microsoft.com/office/officeart/2005/8/layout/vProcess5"/>
    <dgm:cxn modelId="{F326C1F5-CEED-49F1-8121-9C58DDF3A0F1}" type="presParOf" srcId="{86A39E72-B37B-462B-AA03-DFC9BF3271E1}" destId="{00D0A50C-8D63-4DEA-A7DA-38606FDDCB39}" srcOrd="4" destOrd="0" presId="urn:microsoft.com/office/officeart/2005/8/layout/vProcess5"/>
    <dgm:cxn modelId="{2FB3A948-CC74-4C41-B1E8-EC36B564F1DC}" type="presParOf" srcId="{86A39E72-B37B-462B-AA03-DFC9BF3271E1}" destId="{AF69A3E2-B8E4-436C-A950-638E742B2AD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A69197-531E-452D-8CC8-D4D1FD5CF37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68B4B1-AAE4-472D-A82C-AF4E13D6D8E0}">
      <dgm:prSet/>
      <dgm:spPr/>
      <dgm:t>
        <a:bodyPr/>
        <a:lstStyle/>
        <a:p>
          <a:r>
            <a:rPr lang="en-US"/>
            <a:t>Struttura Codice:</a:t>
          </a:r>
        </a:p>
      </dgm:t>
    </dgm:pt>
    <dgm:pt modelId="{339F05BE-1E3D-4E7F-ACF1-987C585EA492}" type="parTrans" cxnId="{DBB7D77D-6F0C-47BC-8B03-97644AA45748}">
      <dgm:prSet/>
      <dgm:spPr/>
      <dgm:t>
        <a:bodyPr/>
        <a:lstStyle/>
        <a:p>
          <a:endParaRPr lang="en-US"/>
        </a:p>
      </dgm:t>
    </dgm:pt>
    <dgm:pt modelId="{449D7DFC-44F0-4202-AB35-7FF5EABB23AD}" type="sibTrans" cxnId="{DBB7D77D-6F0C-47BC-8B03-97644AA45748}">
      <dgm:prSet/>
      <dgm:spPr/>
      <dgm:t>
        <a:bodyPr/>
        <a:lstStyle/>
        <a:p>
          <a:endParaRPr lang="en-US"/>
        </a:p>
      </dgm:t>
    </dgm:pt>
    <dgm:pt modelId="{AF0ECFC4-5939-40C6-A216-A4A9CD384F77}">
      <dgm:prSet/>
      <dgm:spPr/>
      <dgm:t>
        <a:bodyPr/>
        <a:lstStyle/>
        <a:p>
          <a:r>
            <a:rPr lang="en-US"/>
            <a:t>1. Training distillazione</a:t>
          </a:r>
        </a:p>
      </dgm:t>
    </dgm:pt>
    <dgm:pt modelId="{BBC89013-26D4-4625-8BFB-0830BF3EE2AD}" type="parTrans" cxnId="{BEE846D7-CE39-4E3A-9DAB-49ABDB56E3AF}">
      <dgm:prSet/>
      <dgm:spPr/>
      <dgm:t>
        <a:bodyPr/>
        <a:lstStyle/>
        <a:p>
          <a:endParaRPr lang="en-US"/>
        </a:p>
      </dgm:t>
    </dgm:pt>
    <dgm:pt modelId="{9B6BE741-EB18-46EA-BFDA-D73889EDE7B1}" type="sibTrans" cxnId="{BEE846D7-CE39-4E3A-9DAB-49ABDB56E3AF}">
      <dgm:prSet/>
      <dgm:spPr/>
      <dgm:t>
        <a:bodyPr/>
        <a:lstStyle/>
        <a:p>
          <a:endParaRPr lang="en-US"/>
        </a:p>
      </dgm:t>
    </dgm:pt>
    <dgm:pt modelId="{6ECD49EA-E079-4EB0-A838-5F091E5A021A}">
      <dgm:prSet/>
      <dgm:spPr/>
      <dgm:t>
        <a:bodyPr/>
        <a:lstStyle/>
        <a:p>
          <a:r>
            <a:rPr lang="en-US"/>
            <a:t>2. Pruning</a:t>
          </a:r>
        </a:p>
      </dgm:t>
    </dgm:pt>
    <dgm:pt modelId="{EA57A483-544B-4753-8597-17DA5B0D2FBB}" type="parTrans" cxnId="{2847692E-6C0D-44F5-817D-D6519F67BE1B}">
      <dgm:prSet/>
      <dgm:spPr/>
      <dgm:t>
        <a:bodyPr/>
        <a:lstStyle/>
        <a:p>
          <a:endParaRPr lang="en-US"/>
        </a:p>
      </dgm:t>
    </dgm:pt>
    <dgm:pt modelId="{29AD9E82-75C3-4019-AB43-920818E4C801}" type="sibTrans" cxnId="{2847692E-6C0D-44F5-817D-D6519F67BE1B}">
      <dgm:prSet/>
      <dgm:spPr/>
      <dgm:t>
        <a:bodyPr/>
        <a:lstStyle/>
        <a:p>
          <a:endParaRPr lang="en-US"/>
        </a:p>
      </dgm:t>
    </dgm:pt>
    <dgm:pt modelId="{1A2400D3-9D16-43E9-B880-D95748DC418C}">
      <dgm:prSet/>
      <dgm:spPr/>
      <dgm:t>
        <a:bodyPr/>
        <a:lstStyle/>
        <a:p>
          <a:r>
            <a:rPr lang="en-US"/>
            <a:t>3. Esportazione</a:t>
          </a:r>
        </a:p>
      </dgm:t>
    </dgm:pt>
    <dgm:pt modelId="{ED28D429-65E9-4CDE-B461-276CCDC556EA}" type="parTrans" cxnId="{E197DFF9-CE95-478D-8386-5EC80CFE69ED}">
      <dgm:prSet/>
      <dgm:spPr/>
      <dgm:t>
        <a:bodyPr/>
        <a:lstStyle/>
        <a:p>
          <a:endParaRPr lang="en-US"/>
        </a:p>
      </dgm:t>
    </dgm:pt>
    <dgm:pt modelId="{4BB58A22-6A5C-4E50-A7EB-9252CDBE83CB}" type="sibTrans" cxnId="{E197DFF9-CE95-478D-8386-5EC80CFE69ED}">
      <dgm:prSet/>
      <dgm:spPr/>
      <dgm:t>
        <a:bodyPr/>
        <a:lstStyle/>
        <a:p>
          <a:endParaRPr lang="en-US"/>
        </a:p>
      </dgm:t>
    </dgm:pt>
    <dgm:pt modelId="{C51F02C3-4951-4850-8A2B-ADF9DA73C4ED}">
      <dgm:prSet/>
      <dgm:spPr/>
      <dgm:t>
        <a:bodyPr/>
        <a:lstStyle/>
        <a:p>
          <a:r>
            <a:rPr lang="en-US"/>
            <a:t>4. Verifica TFLite</a:t>
          </a:r>
        </a:p>
      </dgm:t>
    </dgm:pt>
    <dgm:pt modelId="{92D5B948-6F1C-4ACE-8931-645F6DE7C285}" type="parTrans" cxnId="{35C52036-45E4-4138-9ECC-D6C076CDDAE5}">
      <dgm:prSet/>
      <dgm:spPr/>
      <dgm:t>
        <a:bodyPr/>
        <a:lstStyle/>
        <a:p>
          <a:endParaRPr lang="en-US"/>
        </a:p>
      </dgm:t>
    </dgm:pt>
    <dgm:pt modelId="{817716C3-F0DF-44EE-BA05-975B09EEBC61}" type="sibTrans" cxnId="{35C52036-45E4-4138-9ECC-D6C076CDDAE5}">
      <dgm:prSet/>
      <dgm:spPr/>
      <dgm:t>
        <a:bodyPr/>
        <a:lstStyle/>
        <a:p>
          <a:endParaRPr lang="en-US"/>
        </a:p>
      </dgm:t>
    </dgm:pt>
    <dgm:pt modelId="{68AB9F8C-9943-44F2-94C0-88F6A3ED7D73}" type="pres">
      <dgm:prSet presAssocID="{2DA69197-531E-452D-8CC8-D4D1FD5CF377}" presName="outerComposite" presStyleCnt="0">
        <dgm:presLayoutVars>
          <dgm:chMax val="5"/>
          <dgm:dir/>
          <dgm:resizeHandles val="exact"/>
        </dgm:presLayoutVars>
      </dgm:prSet>
      <dgm:spPr/>
    </dgm:pt>
    <dgm:pt modelId="{3AC02CFF-BC01-4187-A40A-48D6920A7E05}" type="pres">
      <dgm:prSet presAssocID="{2DA69197-531E-452D-8CC8-D4D1FD5CF377}" presName="dummyMaxCanvas" presStyleCnt="0">
        <dgm:presLayoutVars/>
      </dgm:prSet>
      <dgm:spPr/>
    </dgm:pt>
    <dgm:pt modelId="{FB256611-D422-442A-915C-A926E580F70A}" type="pres">
      <dgm:prSet presAssocID="{2DA69197-531E-452D-8CC8-D4D1FD5CF377}" presName="FiveNodes_1" presStyleLbl="node1" presStyleIdx="0" presStyleCnt="5">
        <dgm:presLayoutVars>
          <dgm:bulletEnabled val="1"/>
        </dgm:presLayoutVars>
      </dgm:prSet>
      <dgm:spPr/>
    </dgm:pt>
    <dgm:pt modelId="{194281F9-4B0D-4BB5-906F-382B33F0E985}" type="pres">
      <dgm:prSet presAssocID="{2DA69197-531E-452D-8CC8-D4D1FD5CF377}" presName="FiveNodes_2" presStyleLbl="node1" presStyleIdx="1" presStyleCnt="5">
        <dgm:presLayoutVars>
          <dgm:bulletEnabled val="1"/>
        </dgm:presLayoutVars>
      </dgm:prSet>
      <dgm:spPr/>
    </dgm:pt>
    <dgm:pt modelId="{C226ADE2-30C4-4571-8BEF-EE27FDC35A9F}" type="pres">
      <dgm:prSet presAssocID="{2DA69197-531E-452D-8CC8-D4D1FD5CF377}" presName="FiveNodes_3" presStyleLbl="node1" presStyleIdx="2" presStyleCnt="5">
        <dgm:presLayoutVars>
          <dgm:bulletEnabled val="1"/>
        </dgm:presLayoutVars>
      </dgm:prSet>
      <dgm:spPr/>
    </dgm:pt>
    <dgm:pt modelId="{20F0E9A9-9944-4AF5-B4D1-98161BC8E2FF}" type="pres">
      <dgm:prSet presAssocID="{2DA69197-531E-452D-8CC8-D4D1FD5CF377}" presName="FiveNodes_4" presStyleLbl="node1" presStyleIdx="3" presStyleCnt="5">
        <dgm:presLayoutVars>
          <dgm:bulletEnabled val="1"/>
        </dgm:presLayoutVars>
      </dgm:prSet>
      <dgm:spPr/>
    </dgm:pt>
    <dgm:pt modelId="{18F5A8FA-D244-458C-BA67-F25198D9B4D5}" type="pres">
      <dgm:prSet presAssocID="{2DA69197-531E-452D-8CC8-D4D1FD5CF377}" presName="FiveNodes_5" presStyleLbl="node1" presStyleIdx="4" presStyleCnt="5">
        <dgm:presLayoutVars>
          <dgm:bulletEnabled val="1"/>
        </dgm:presLayoutVars>
      </dgm:prSet>
      <dgm:spPr/>
    </dgm:pt>
    <dgm:pt modelId="{1AE73BE6-9F13-4E53-BCEB-C2FBC9097BA0}" type="pres">
      <dgm:prSet presAssocID="{2DA69197-531E-452D-8CC8-D4D1FD5CF377}" presName="FiveConn_1-2" presStyleLbl="fgAccFollowNode1" presStyleIdx="0" presStyleCnt="4">
        <dgm:presLayoutVars>
          <dgm:bulletEnabled val="1"/>
        </dgm:presLayoutVars>
      </dgm:prSet>
      <dgm:spPr/>
    </dgm:pt>
    <dgm:pt modelId="{9F0D040D-B3DE-44CF-AF22-7905B35E2CE7}" type="pres">
      <dgm:prSet presAssocID="{2DA69197-531E-452D-8CC8-D4D1FD5CF377}" presName="FiveConn_2-3" presStyleLbl="fgAccFollowNode1" presStyleIdx="1" presStyleCnt="4">
        <dgm:presLayoutVars>
          <dgm:bulletEnabled val="1"/>
        </dgm:presLayoutVars>
      </dgm:prSet>
      <dgm:spPr/>
    </dgm:pt>
    <dgm:pt modelId="{9E1D815C-32E8-494E-B0C7-441976BB161D}" type="pres">
      <dgm:prSet presAssocID="{2DA69197-531E-452D-8CC8-D4D1FD5CF377}" presName="FiveConn_3-4" presStyleLbl="fgAccFollowNode1" presStyleIdx="2" presStyleCnt="4">
        <dgm:presLayoutVars>
          <dgm:bulletEnabled val="1"/>
        </dgm:presLayoutVars>
      </dgm:prSet>
      <dgm:spPr/>
    </dgm:pt>
    <dgm:pt modelId="{043DF22D-77DA-419E-A18C-ABAE2D9504E1}" type="pres">
      <dgm:prSet presAssocID="{2DA69197-531E-452D-8CC8-D4D1FD5CF377}" presName="FiveConn_4-5" presStyleLbl="fgAccFollowNode1" presStyleIdx="3" presStyleCnt="4">
        <dgm:presLayoutVars>
          <dgm:bulletEnabled val="1"/>
        </dgm:presLayoutVars>
      </dgm:prSet>
      <dgm:spPr/>
    </dgm:pt>
    <dgm:pt modelId="{50F8B1A6-B2FE-4068-AEB2-5F3C41EB2970}" type="pres">
      <dgm:prSet presAssocID="{2DA69197-531E-452D-8CC8-D4D1FD5CF377}" presName="FiveNodes_1_text" presStyleLbl="node1" presStyleIdx="4" presStyleCnt="5">
        <dgm:presLayoutVars>
          <dgm:bulletEnabled val="1"/>
        </dgm:presLayoutVars>
      </dgm:prSet>
      <dgm:spPr/>
    </dgm:pt>
    <dgm:pt modelId="{985D0FEB-2A32-450B-838E-BA95EAEA3B4B}" type="pres">
      <dgm:prSet presAssocID="{2DA69197-531E-452D-8CC8-D4D1FD5CF377}" presName="FiveNodes_2_text" presStyleLbl="node1" presStyleIdx="4" presStyleCnt="5">
        <dgm:presLayoutVars>
          <dgm:bulletEnabled val="1"/>
        </dgm:presLayoutVars>
      </dgm:prSet>
      <dgm:spPr/>
    </dgm:pt>
    <dgm:pt modelId="{EF44A9D9-42E4-4F59-A904-1E813A659B81}" type="pres">
      <dgm:prSet presAssocID="{2DA69197-531E-452D-8CC8-D4D1FD5CF377}" presName="FiveNodes_3_text" presStyleLbl="node1" presStyleIdx="4" presStyleCnt="5">
        <dgm:presLayoutVars>
          <dgm:bulletEnabled val="1"/>
        </dgm:presLayoutVars>
      </dgm:prSet>
      <dgm:spPr/>
    </dgm:pt>
    <dgm:pt modelId="{2408990E-488E-4695-B031-AC6624AEBB43}" type="pres">
      <dgm:prSet presAssocID="{2DA69197-531E-452D-8CC8-D4D1FD5CF377}" presName="FiveNodes_4_text" presStyleLbl="node1" presStyleIdx="4" presStyleCnt="5">
        <dgm:presLayoutVars>
          <dgm:bulletEnabled val="1"/>
        </dgm:presLayoutVars>
      </dgm:prSet>
      <dgm:spPr/>
    </dgm:pt>
    <dgm:pt modelId="{DD947916-3CCB-49D0-8B61-C2086EDB94FA}" type="pres">
      <dgm:prSet presAssocID="{2DA69197-531E-452D-8CC8-D4D1FD5CF37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ACC0304-8482-46C3-BC66-CC96AADC4A9C}" type="presOf" srcId="{2DA69197-531E-452D-8CC8-D4D1FD5CF377}" destId="{68AB9F8C-9943-44F2-94C0-88F6A3ED7D73}" srcOrd="0" destOrd="0" presId="urn:microsoft.com/office/officeart/2005/8/layout/vProcess5"/>
    <dgm:cxn modelId="{48BD050B-D3BA-4742-9BC3-B4905E4798E8}" type="presOf" srcId="{29AD9E82-75C3-4019-AB43-920818E4C801}" destId="{9E1D815C-32E8-494E-B0C7-441976BB161D}" srcOrd="0" destOrd="0" presId="urn:microsoft.com/office/officeart/2005/8/layout/vProcess5"/>
    <dgm:cxn modelId="{2847692E-6C0D-44F5-817D-D6519F67BE1B}" srcId="{2DA69197-531E-452D-8CC8-D4D1FD5CF377}" destId="{6ECD49EA-E079-4EB0-A838-5F091E5A021A}" srcOrd="2" destOrd="0" parTransId="{EA57A483-544B-4753-8597-17DA5B0D2FBB}" sibTransId="{29AD9E82-75C3-4019-AB43-920818E4C801}"/>
    <dgm:cxn modelId="{35C52036-45E4-4138-9ECC-D6C076CDDAE5}" srcId="{2DA69197-531E-452D-8CC8-D4D1FD5CF377}" destId="{C51F02C3-4951-4850-8A2B-ADF9DA73C4ED}" srcOrd="4" destOrd="0" parTransId="{92D5B948-6F1C-4ACE-8931-645F6DE7C285}" sibTransId="{817716C3-F0DF-44EE-BA05-975B09EEBC61}"/>
    <dgm:cxn modelId="{94FA3862-4728-45A1-9AC6-5415E18E84F3}" type="presOf" srcId="{6ECD49EA-E079-4EB0-A838-5F091E5A021A}" destId="{C226ADE2-30C4-4571-8BEF-EE27FDC35A9F}" srcOrd="0" destOrd="0" presId="urn:microsoft.com/office/officeart/2005/8/layout/vProcess5"/>
    <dgm:cxn modelId="{5A52DA65-3787-46B2-AE95-E3F1D0727E06}" type="presOf" srcId="{449D7DFC-44F0-4202-AB35-7FF5EABB23AD}" destId="{1AE73BE6-9F13-4E53-BCEB-C2FBC9097BA0}" srcOrd="0" destOrd="0" presId="urn:microsoft.com/office/officeart/2005/8/layout/vProcess5"/>
    <dgm:cxn modelId="{D3D2C846-D903-4140-A82A-2B3EF3F3E696}" type="presOf" srcId="{1A2400D3-9D16-43E9-B880-D95748DC418C}" destId="{20F0E9A9-9944-4AF5-B4D1-98161BC8E2FF}" srcOrd="0" destOrd="0" presId="urn:microsoft.com/office/officeart/2005/8/layout/vProcess5"/>
    <dgm:cxn modelId="{BACDF567-DFBE-45EA-8E60-F933E37DB7E1}" type="presOf" srcId="{C51F02C3-4951-4850-8A2B-ADF9DA73C4ED}" destId="{18F5A8FA-D244-458C-BA67-F25198D9B4D5}" srcOrd="0" destOrd="0" presId="urn:microsoft.com/office/officeart/2005/8/layout/vProcess5"/>
    <dgm:cxn modelId="{7F36977C-CF1E-44A5-ADA8-BA0C48EF4003}" type="presOf" srcId="{AF0ECFC4-5939-40C6-A216-A4A9CD384F77}" destId="{985D0FEB-2A32-450B-838E-BA95EAEA3B4B}" srcOrd="1" destOrd="0" presId="urn:microsoft.com/office/officeart/2005/8/layout/vProcess5"/>
    <dgm:cxn modelId="{DBB7D77D-6F0C-47BC-8B03-97644AA45748}" srcId="{2DA69197-531E-452D-8CC8-D4D1FD5CF377}" destId="{3368B4B1-AAE4-472D-A82C-AF4E13D6D8E0}" srcOrd="0" destOrd="0" parTransId="{339F05BE-1E3D-4E7F-ACF1-987C585EA492}" sibTransId="{449D7DFC-44F0-4202-AB35-7FF5EABB23AD}"/>
    <dgm:cxn modelId="{F5E11C96-5202-4C00-8716-2927AE76DA90}" type="presOf" srcId="{9B6BE741-EB18-46EA-BFDA-D73889EDE7B1}" destId="{9F0D040D-B3DE-44CF-AF22-7905B35E2CE7}" srcOrd="0" destOrd="0" presId="urn:microsoft.com/office/officeart/2005/8/layout/vProcess5"/>
    <dgm:cxn modelId="{5F56F0AF-CF4B-4D49-84D6-4BCF6413B30E}" type="presOf" srcId="{C51F02C3-4951-4850-8A2B-ADF9DA73C4ED}" destId="{DD947916-3CCB-49D0-8B61-C2086EDB94FA}" srcOrd="1" destOrd="0" presId="urn:microsoft.com/office/officeart/2005/8/layout/vProcess5"/>
    <dgm:cxn modelId="{7876CDB4-E15C-4751-B123-25366A39C1E8}" type="presOf" srcId="{4BB58A22-6A5C-4E50-A7EB-9252CDBE83CB}" destId="{043DF22D-77DA-419E-A18C-ABAE2D9504E1}" srcOrd="0" destOrd="0" presId="urn:microsoft.com/office/officeart/2005/8/layout/vProcess5"/>
    <dgm:cxn modelId="{15E843C7-AA0F-4944-9BDF-BF1A8AD0E668}" type="presOf" srcId="{1A2400D3-9D16-43E9-B880-D95748DC418C}" destId="{2408990E-488E-4695-B031-AC6624AEBB43}" srcOrd="1" destOrd="0" presId="urn:microsoft.com/office/officeart/2005/8/layout/vProcess5"/>
    <dgm:cxn modelId="{8B4D1EC9-A7DA-45F4-809A-B37C143C6CA7}" type="presOf" srcId="{6ECD49EA-E079-4EB0-A838-5F091E5A021A}" destId="{EF44A9D9-42E4-4F59-A904-1E813A659B81}" srcOrd="1" destOrd="0" presId="urn:microsoft.com/office/officeart/2005/8/layout/vProcess5"/>
    <dgm:cxn modelId="{BEE846D7-CE39-4E3A-9DAB-49ABDB56E3AF}" srcId="{2DA69197-531E-452D-8CC8-D4D1FD5CF377}" destId="{AF0ECFC4-5939-40C6-A216-A4A9CD384F77}" srcOrd="1" destOrd="0" parTransId="{BBC89013-26D4-4625-8BFB-0830BF3EE2AD}" sibTransId="{9B6BE741-EB18-46EA-BFDA-D73889EDE7B1}"/>
    <dgm:cxn modelId="{1E80FDF6-875F-4CC6-9ACD-3B7F29A1E184}" type="presOf" srcId="{3368B4B1-AAE4-472D-A82C-AF4E13D6D8E0}" destId="{FB256611-D422-442A-915C-A926E580F70A}" srcOrd="0" destOrd="0" presId="urn:microsoft.com/office/officeart/2005/8/layout/vProcess5"/>
    <dgm:cxn modelId="{81858DF7-A4DA-4598-B434-01BE49654D7A}" type="presOf" srcId="{3368B4B1-AAE4-472D-A82C-AF4E13D6D8E0}" destId="{50F8B1A6-B2FE-4068-AEB2-5F3C41EB2970}" srcOrd="1" destOrd="0" presId="urn:microsoft.com/office/officeart/2005/8/layout/vProcess5"/>
    <dgm:cxn modelId="{E197DFF9-CE95-478D-8386-5EC80CFE69ED}" srcId="{2DA69197-531E-452D-8CC8-D4D1FD5CF377}" destId="{1A2400D3-9D16-43E9-B880-D95748DC418C}" srcOrd="3" destOrd="0" parTransId="{ED28D429-65E9-4CDE-B461-276CCDC556EA}" sibTransId="{4BB58A22-6A5C-4E50-A7EB-9252CDBE83CB}"/>
    <dgm:cxn modelId="{6F1099FA-8FB0-4C87-A75E-7552B83EF3C7}" type="presOf" srcId="{AF0ECFC4-5939-40C6-A216-A4A9CD384F77}" destId="{194281F9-4B0D-4BB5-906F-382B33F0E985}" srcOrd="0" destOrd="0" presId="urn:microsoft.com/office/officeart/2005/8/layout/vProcess5"/>
    <dgm:cxn modelId="{180C327A-24FD-491B-9452-F1EB8CD4B414}" type="presParOf" srcId="{68AB9F8C-9943-44F2-94C0-88F6A3ED7D73}" destId="{3AC02CFF-BC01-4187-A40A-48D6920A7E05}" srcOrd="0" destOrd="0" presId="urn:microsoft.com/office/officeart/2005/8/layout/vProcess5"/>
    <dgm:cxn modelId="{321FDF99-743F-490F-A12F-C7358FCCE10B}" type="presParOf" srcId="{68AB9F8C-9943-44F2-94C0-88F6A3ED7D73}" destId="{FB256611-D422-442A-915C-A926E580F70A}" srcOrd="1" destOrd="0" presId="urn:microsoft.com/office/officeart/2005/8/layout/vProcess5"/>
    <dgm:cxn modelId="{02E5D4DD-1727-4EBB-850B-E0DD9E93A95D}" type="presParOf" srcId="{68AB9F8C-9943-44F2-94C0-88F6A3ED7D73}" destId="{194281F9-4B0D-4BB5-906F-382B33F0E985}" srcOrd="2" destOrd="0" presId="urn:microsoft.com/office/officeart/2005/8/layout/vProcess5"/>
    <dgm:cxn modelId="{15B6F45F-FF50-4747-A8AC-969166ACB8EB}" type="presParOf" srcId="{68AB9F8C-9943-44F2-94C0-88F6A3ED7D73}" destId="{C226ADE2-30C4-4571-8BEF-EE27FDC35A9F}" srcOrd="3" destOrd="0" presId="urn:microsoft.com/office/officeart/2005/8/layout/vProcess5"/>
    <dgm:cxn modelId="{560B0850-7DB3-4A31-ACCC-DEDAA475BE81}" type="presParOf" srcId="{68AB9F8C-9943-44F2-94C0-88F6A3ED7D73}" destId="{20F0E9A9-9944-4AF5-B4D1-98161BC8E2FF}" srcOrd="4" destOrd="0" presId="urn:microsoft.com/office/officeart/2005/8/layout/vProcess5"/>
    <dgm:cxn modelId="{48334CCD-C441-4E72-A37A-830020CBD124}" type="presParOf" srcId="{68AB9F8C-9943-44F2-94C0-88F6A3ED7D73}" destId="{18F5A8FA-D244-458C-BA67-F25198D9B4D5}" srcOrd="5" destOrd="0" presId="urn:microsoft.com/office/officeart/2005/8/layout/vProcess5"/>
    <dgm:cxn modelId="{8F905A16-229E-4644-A12C-E73BBFB73907}" type="presParOf" srcId="{68AB9F8C-9943-44F2-94C0-88F6A3ED7D73}" destId="{1AE73BE6-9F13-4E53-BCEB-C2FBC9097BA0}" srcOrd="6" destOrd="0" presId="urn:microsoft.com/office/officeart/2005/8/layout/vProcess5"/>
    <dgm:cxn modelId="{CCB915BE-C255-4FF2-BD6F-7A8B8419706D}" type="presParOf" srcId="{68AB9F8C-9943-44F2-94C0-88F6A3ED7D73}" destId="{9F0D040D-B3DE-44CF-AF22-7905B35E2CE7}" srcOrd="7" destOrd="0" presId="urn:microsoft.com/office/officeart/2005/8/layout/vProcess5"/>
    <dgm:cxn modelId="{3766CF84-BFD3-4DF6-A8F4-8C8394F0262B}" type="presParOf" srcId="{68AB9F8C-9943-44F2-94C0-88F6A3ED7D73}" destId="{9E1D815C-32E8-494E-B0C7-441976BB161D}" srcOrd="8" destOrd="0" presId="urn:microsoft.com/office/officeart/2005/8/layout/vProcess5"/>
    <dgm:cxn modelId="{E4DB584E-8AB5-4C94-905E-BA282C40351F}" type="presParOf" srcId="{68AB9F8C-9943-44F2-94C0-88F6A3ED7D73}" destId="{043DF22D-77DA-419E-A18C-ABAE2D9504E1}" srcOrd="9" destOrd="0" presId="urn:microsoft.com/office/officeart/2005/8/layout/vProcess5"/>
    <dgm:cxn modelId="{DE8B3C70-BE58-402F-9EDA-85CD5CEE1224}" type="presParOf" srcId="{68AB9F8C-9943-44F2-94C0-88F6A3ED7D73}" destId="{50F8B1A6-B2FE-4068-AEB2-5F3C41EB2970}" srcOrd="10" destOrd="0" presId="urn:microsoft.com/office/officeart/2005/8/layout/vProcess5"/>
    <dgm:cxn modelId="{99FFA031-9FAA-46AA-AA9E-8BB3FF5EBFB7}" type="presParOf" srcId="{68AB9F8C-9943-44F2-94C0-88F6A3ED7D73}" destId="{985D0FEB-2A32-450B-838E-BA95EAEA3B4B}" srcOrd="11" destOrd="0" presId="urn:microsoft.com/office/officeart/2005/8/layout/vProcess5"/>
    <dgm:cxn modelId="{F5B04959-2B52-4CE7-A7C7-F6565BB79A6D}" type="presParOf" srcId="{68AB9F8C-9943-44F2-94C0-88F6A3ED7D73}" destId="{EF44A9D9-42E4-4F59-A904-1E813A659B81}" srcOrd="12" destOrd="0" presId="urn:microsoft.com/office/officeart/2005/8/layout/vProcess5"/>
    <dgm:cxn modelId="{14F4C47F-3326-4A47-B3E4-C32BB1AAD475}" type="presParOf" srcId="{68AB9F8C-9943-44F2-94C0-88F6A3ED7D73}" destId="{2408990E-488E-4695-B031-AC6624AEBB43}" srcOrd="13" destOrd="0" presId="urn:microsoft.com/office/officeart/2005/8/layout/vProcess5"/>
    <dgm:cxn modelId="{03A8A5C8-A328-4612-885F-4E272E4161CF}" type="presParOf" srcId="{68AB9F8C-9943-44F2-94C0-88F6A3ED7D73}" destId="{DD947916-3CCB-49D0-8B61-C2086EDB94F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BD73FF-8B9C-467D-AD6D-E5685FC7714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2C193F-3DA7-47AA-A0F5-1B7916CC5283}">
      <dgm:prSet/>
      <dgm:spPr/>
      <dgm:t>
        <a:bodyPr/>
        <a:lstStyle/>
        <a:p>
          <a:r>
            <a:rPr lang="en-US"/>
            <a:t>Futuri sviluppi:</a:t>
          </a:r>
        </a:p>
      </dgm:t>
    </dgm:pt>
    <dgm:pt modelId="{69A7BA8D-6001-450A-8A34-B64E728F9829}" type="parTrans" cxnId="{23B8144D-0F53-4997-8C7F-4B7A7070E633}">
      <dgm:prSet/>
      <dgm:spPr/>
      <dgm:t>
        <a:bodyPr/>
        <a:lstStyle/>
        <a:p>
          <a:endParaRPr lang="en-US"/>
        </a:p>
      </dgm:t>
    </dgm:pt>
    <dgm:pt modelId="{3D434308-83EB-4963-8C4D-121E88E27316}" type="sibTrans" cxnId="{23B8144D-0F53-4997-8C7F-4B7A7070E633}">
      <dgm:prSet/>
      <dgm:spPr/>
      <dgm:t>
        <a:bodyPr/>
        <a:lstStyle/>
        <a:p>
          <a:endParaRPr lang="en-US"/>
        </a:p>
      </dgm:t>
    </dgm:pt>
    <dgm:pt modelId="{5386CD98-348B-4036-8749-69F557CC6017}">
      <dgm:prSet/>
      <dgm:spPr/>
      <dgm:t>
        <a:bodyPr/>
        <a:lstStyle/>
        <a:p>
          <a:r>
            <a:rPr lang="en-US"/>
            <a:t>- Addestramento full CIFAR10</a:t>
          </a:r>
        </a:p>
      </dgm:t>
    </dgm:pt>
    <dgm:pt modelId="{1C39BD9A-E966-4EE5-B1DC-6C3E828C7D85}" type="parTrans" cxnId="{285F405F-4531-4C1C-9001-812A1E7D4C10}">
      <dgm:prSet/>
      <dgm:spPr/>
      <dgm:t>
        <a:bodyPr/>
        <a:lstStyle/>
        <a:p>
          <a:endParaRPr lang="en-US"/>
        </a:p>
      </dgm:t>
    </dgm:pt>
    <dgm:pt modelId="{CD43A6D3-01BC-46D1-AD43-3CD7383E32AB}" type="sibTrans" cxnId="{285F405F-4531-4C1C-9001-812A1E7D4C10}">
      <dgm:prSet/>
      <dgm:spPr/>
      <dgm:t>
        <a:bodyPr/>
        <a:lstStyle/>
        <a:p>
          <a:endParaRPr lang="en-US"/>
        </a:p>
      </dgm:t>
    </dgm:pt>
    <dgm:pt modelId="{E85B2BCD-21F0-4047-B49B-9B829C58A7BF}">
      <dgm:prSet/>
      <dgm:spPr/>
      <dgm:t>
        <a:bodyPr/>
        <a:lstStyle/>
        <a:p>
          <a:r>
            <a:rPr lang="en-US"/>
            <a:t>- Edge deployment (Raspberry Pi)</a:t>
          </a:r>
        </a:p>
      </dgm:t>
    </dgm:pt>
    <dgm:pt modelId="{57F9B8BD-9E5C-4CB0-A32C-CA300B157F99}" type="parTrans" cxnId="{A9272891-9B9B-48A7-BC34-9DC0CDE6F2ED}">
      <dgm:prSet/>
      <dgm:spPr/>
      <dgm:t>
        <a:bodyPr/>
        <a:lstStyle/>
        <a:p>
          <a:endParaRPr lang="en-US"/>
        </a:p>
      </dgm:t>
    </dgm:pt>
    <dgm:pt modelId="{011E50CF-778D-40AD-9A62-BCBDFCDA35E4}" type="sibTrans" cxnId="{A9272891-9B9B-48A7-BC34-9DC0CDE6F2ED}">
      <dgm:prSet/>
      <dgm:spPr/>
      <dgm:t>
        <a:bodyPr/>
        <a:lstStyle/>
        <a:p>
          <a:endParaRPr lang="en-US"/>
        </a:p>
      </dgm:t>
    </dgm:pt>
    <dgm:pt modelId="{04983AE4-68F5-43AC-87FA-386144A9D098}">
      <dgm:prSet/>
      <dgm:spPr/>
      <dgm:t>
        <a:bodyPr/>
        <a:lstStyle/>
        <a:p>
          <a:r>
            <a:rPr lang="en-US"/>
            <a:t>- Quantizzazione int8.</a:t>
          </a:r>
        </a:p>
      </dgm:t>
    </dgm:pt>
    <dgm:pt modelId="{5917F7A4-95D2-45F8-9D0B-291000886D41}" type="parTrans" cxnId="{D3B3EE7A-99C3-4FE5-9C17-BBA70F866A25}">
      <dgm:prSet/>
      <dgm:spPr/>
      <dgm:t>
        <a:bodyPr/>
        <a:lstStyle/>
        <a:p>
          <a:endParaRPr lang="en-US"/>
        </a:p>
      </dgm:t>
    </dgm:pt>
    <dgm:pt modelId="{E4526C68-A9FE-4810-9756-F49D33ED8A51}" type="sibTrans" cxnId="{D3B3EE7A-99C3-4FE5-9C17-BBA70F866A25}">
      <dgm:prSet/>
      <dgm:spPr/>
      <dgm:t>
        <a:bodyPr/>
        <a:lstStyle/>
        <a:p>
          <a:endParaRPr lang="en-US"/>
        </a:p>
      </dgm:t>
    </dgm:pt>
    <dgm:pt modelId="{791D7C5A-ED7F-44C2-B73F-7DFDC88DF84E}" type="pres">
      <dgm:prSet presAssocID="{C6BD73FF-8B9C-467D-AD6D-E5685FC7714E}" presName="outerComposite" presStyleCnt="0">
        <dgm:presLayoutVars>
          <dgm:chMax val="5"/>
          <dgm:dir/>
          <dgm:resizeHandles val="exact"/>
        </dgm:presLayoutVars>
      </dgm:prSet>
      <dgm:spPr/>
    </dgm:pt>
    <dgm:pt modelId="{4470F0B9-4D47-408A-9934-08D07BB0403E}" type="pres">
      <dgm:prSet presAssocID="{C6BD73FF-8B9C-467D-AD6D-E5685FC7714E}" presName="dummyMaxCanvas" presStyleCnt="0">
        <dgm:presLayoutVars/>
      </dgm:prSet>
      <dgm:spPr/>
    </dgm:pt>
    <dgm:pt modelId="{475A6E13-5589-47DF-BD43-258C42A3ADB8}" type="pres">
      <dgm:prSet presAssocID="{C6BD73FF-8B9C-467D-AD6D-E5685FC7714E}" presName="FourNodes_1" presStyleLbl="node1" presStyleIdx="0" presStyleCnt="4">
        <dgm:presLayoutVars>
          <dgm:bulletEnabled val="1"/>
        </dgm:presLayoutVars>
      </dgm:prSet>
      <dgm:spPr/>
    </dgm:pt>
    <dgm:pt modelId="{50AAAC39-9D08-4F31-9ABB-339D00EB696A}" type="pres">
      <dgm:prSet presAssocID="{C6BD73FF-8B9C-467D-AD6D-E5685FC7714E}" presName="FourNodes_2" presStyleLbl="node1" presStyleIdx="1" presStyleCnt="4">
        <dgm:presLayoutVars>
          <dgm:bulletEnabled val="1"/>
        </dgm:presLayoutVars>
      </dgm:prSet>
      <dgm:spPr/>
    </dgm:pt>
    <dgm:pt modelId="{1E49A043-AC42-4A75-9667-255D2D953C4E}" type="pres">
      <dgm:prSet presAssocID="{C6BD73FF-8B9C-467D-AD6D-E5685FC7714E}" presName="FourNodes_3" presStyleLbl="node1" presStyleIdx="2" presStyleCnt="4">
        <dgm:presLayoutVars>
          <dgm:bulletEnabled val="1"/>
        </dgm:presLayoutVars>
      </dgm:prSet>
      <dgm:spPr/>
    </dgm:pt>
    <dgm:pt modelId="{35F0F400-57EA-4922-8361-74AB4D159175}" type="pres">
      <dgm:prSet presAssocID="{C6BD73FF-8B9C-467D-AD6D-E5685FC7714E}" presName="FourNodes_4" presStyleLbl="node1" presStyleIdx="3" presStyleCnt="4">
        <dgm:presLayoutVars>
          <dgm:bulletEnabled val="1"/>
        </dgm:presLayoutVars>
      </dgm:prSet>
      <dgm:spPr/>
    </dgm:pt>
    <dgm:pt modelId="{5E1E2B08-59ED-44AC-9B2F-983B3DC4A556}" type="pres">
      <dgm:prSet presAssocID="{C6BD73FF-8B9C-467D-AD6D-E5685FC7714E}" presName="FourConn_1-2" presStyleLbl="fgAccFollowNode1" presStyleIdx="0" presStyleCnt="3">
        <dgm:presLayoutVars>
          <dgm:bulletEnabled val="1"/>
        </dgm:presLayoutVars>
      </dgm:prSet>
      <dgm:spPr/>
    </dgm:pt>
    <dgm:pt modelId="{1AFAA107-5282-417C-ABEE-EB896F8DA189}" type="pres">
      <dgm:prSet presAssocID="{C6BD73FF-8B9C-467D-AD6D-E5685FC7714E}" presName="FourConn_2-3" presStyleLbl="fgAccFollowNode1" presStyleIdx="1" presStyleCnt="3">
        <dgm:presLayoutVars>
          <dgm:bulletEnabled val="1"/>
        </dgm:presLayoutVars>
      </dgm:prSet>
      <dgm:spPr/>
    </dgm:pt>
    <dgm:pt modelId="{E92BD7E0-AA30-4882-8230-C5E0E6CF23FC}" type="pres">
      <dgm:prSet presAssocID="{C6BD73FF-8B9C-467D-AD6D-E5685FC7714E}" presName="FourConn_3-4" presStyleLbl="fgAccFollowNode1" presStyleIdx="2" presStyleCnt="3">
        <dgm:presLayoutVars>
          <dgm:bulletEnabled val="1"/>
        </dgm:presLayoutVars>
      </dgm:prSet>
      <dgm:spPr/>
    </dgm:pt>
    <dgm:pt modelId="{A14B154B-C9A6-41FC-A3DD-B4CECA6FEB5E}" type="pres">
      <dgm:prSet presAssocID="{C6BD73FF-8B9C-467D-AD6D-E5685FC7714E}" presName="FourNodes_1_text" presStyleLbl="node1" presStyleIdx="3" presStyleCnt="4">
        <dgm:presLayoutVars>
          <dgm:bulletEnabled val="1"/>
        </dgm:presLayoutVars>
      </dgm:prSet>
      <dgm:spPr/>
    </dgm:pt>
    <dgm:pt modelId="{F92B1F27-5419-483F-8346-9F6BA62E814A}" type="pres">
      <dgm:prSet presAssocID="{C6BD73FF-8B9C-467D-AD6D-E5685FC7714E}" presName="FourNodes_2_text" presStyleLbl="node1" presStyleIdx="3" presStyleCnt="4">
        <dgm:presLayoutVars>
          <dgm:bulletEnabled val="1"/>
        </dgm:presLayoutVars>
      </dgm:prSet>
      <dgm:spPr/>
    </dgm:pt>
    <dgm:pt modelId="{BB8730AA-7888-41D7-83F4-8E20E933F66D}" type="pres">
      <dgm:prSet presAssocID="{C6BD73FF-8B9C-467D-AD6D-E5685FC7714E}" presName="FourNodes_3_text" presStyleLbl="node1" presStyleIdx="3" presStyleCnt="4">
        <dgm:presLayoutVars>
          <dgm:bulletEnabled val="1"/>
        </dgm:presLayoutVars>
      </dgm:prSet>
      <dgm:spPr/>
    </dgm:pt>
    <dgm:pt modelId="{4D51F676-EF46-4BF6-B178-9816417F4583}" type="pres">
      <dgm:prSet presAssocID="{C6BD73FF-8B9C-467D-AD6D-E5685FC7714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E50E301-52E6-4660-9C5C-D5AC494D6AB3}" type="presOf" srcId="{762C193F-3DA7-47AA-A0F5-1B7916CC5283}" destId="{A14B154B-C9A6-41FC-A3DD-B4CECA6FEB5E}" srcOrd="1" destOrd="0" presId="urn:microsoft.com/office/officeart/2005/8/layout/vProcess5"/>
    <dgm:cxn modelId="{F5B3E902-DB03-4D28-B302-A9F6D4E43A99}" type="presOf" srcId="{762C193F-3DA7-47AA-A0F5-1B7916CC5283}" destId="{475A6E13-5589-47DF-BD43-258C42A3ADB8}" srcOrd="0" destOrd="0" presId="urn:microsoft.com/office/officeart/2005/8/layout/vProcess5"/>
    <dgm:cxn modelId="{C1FD0403-9545-457C-BA8F-47561ED5C6AB}" type="presOf" srcId="{5386CD98-348B-4036-8749-69F557CC6017}" destId="{F92B1F27-5419-483F-8346-9F6BA62E814A}" srcOrd="1" destOrd="0" presId="urn:microsoft.com/office/officeart/2005/8/layout/vProcess5"/>
    <dgm:cxn modelId="{397B5504-6C6D-407E-A376-880C17B17832}" type="presOf" srcId="{C6BD73FF-8B9C-467D-AD6D-E5685FC7714E}" destId="{791D7C5A-ED7F-44C2-B73F-7DFDC88DF84E}" srcOrd="0" destOrd="0" presId="urn:microsoft.com/office/officeart/2005/8/layout/vProcess5"/>
    <dgm:cxn modelId="{246A5528-D4F5-43F7-86E8-DF8EF2CD117A}" type="presOf" srcId="{04983AE4-68F5-43AC-87FA-386144A9D098}" destId="{35F0F400-57EA-4922-8361-74AB4D159175}" srcOrd="0" destOrd="0" presId="urn:microsoft.com/office/officeart/2005/8/layout/vProcess5"/>
    <dgm:cxn modelId="{E777F72C-80D2-4BCE-BFDA-A381B384C68D}" type="presOf" srcId="{011E50CF-778D-40AD-9A62-BCBDFCDA35E4}" destId="{E92BD7E0-AA30-4882-8230-C5E0E6CF23FC}" srcOrd="0" destOrd="0" presId="urn:microsoft.com/office/officeart/2005/8/layout/vProcess5"/>
    <dgm:cxn modelId="{65D92C39-990D-40B8-939E-E3757BB0AF3D}" type="presOf" srcId="{E85B2BCD-21F0-4047-B49B-9B829C58A7BF}" destId="{BB8730AA-7888-41D7-83F4-8E20E933F66D}" srcOrd="1" destOrd="0" presId="urn:microsoft.com/office/officeart/2005/8/layout/vProcess5"/>
    <dgm:cxn modelId="{285F405F-4531-4C1C-9001-812A1E7D4C10}" srcId="{C6BD73FF-8B9C-467D-AD6D-E5685FC7714E}" destId="{5386CD98-348B-4036-8749-69F557CC6017}" srcOrd="1" destOrd="0" parTransId="{1C39BD9A-E966-4EE5-B1DC-6C3E828C7D85}" sibTransId="{CD43A6D3-01BC-46D1-AD43-3CD7383E32AB}"/>
    <dgm:cxn modelId="{9CB63349-268A-413B-B5E4-563E0D9D1426}" type="presOf" srcId="{3D434308-83EB-4963-8C4D-121E88E27316}" destId="{5E1E2B08-59ED-44AC-9B2F-983B3DC4A556}" srcOrd="0" destOrd="0" presId="urn:microsoft.com/office/officeart/2005/8/layout/vProcess5"/>
    <dgm:cxn modelId="{23B8144D-0F53-4997-8C7F-4B7A7070E633}" srcId="{C6BD73FF-8B9C-467D-AD6D-E5685FC7714E}" destId="{762C193F-3DA7-47AA-A0F5-1B7916CC5283}" srcOrd="0" destOrd="0" parTransId="{69A7BA8D-6001-450A-8A34-B64E728F9829}" sibTransId="{3D434308-83EB-4963-8C4D-121E88E27316}"/>
    <dgm:cxn modelId="{D3B3EE7A-99C3-4FE5-9C17-BBA70F866A25}" srcId="{C6BD73FF-8B9C-467D-AD6D-E5685FC7714E}" destId="{04983AE4-68F5-43AC-87FA-386144A9D098}" srcOrd="3" destOrd="0" parTransId="{5917F7A4-95D2-45F8-9D0B-291000886D41}" sibTransId="{E4526C68-A9FE-4810-9756-F49D33ED8A51}"/>
    <dgm:cxn modelId="{8D81977C-7E82-4836-887A-81BDB4A848D2}" type="presOf" srcId="{E85B2BCD-21F0-4047-B49B-9B829C58A7BF}" destId="{1E49A043-AC42-4A75-9667-255D2D953C4E}" srcOrd="0" destOrd="0" presId="urn:microsoft.com/office/officeart/2005/8/layout/vProcess5"/>
    <dgm:cxn modelId="{A9272891-9B9B-48A7-BC34-9DC0CDE6F2ED}" srcId="{C6BD73FF-8B9C-467D-AD6D-E5685FC7714E}" destId="{E85B2BCD-21F0-4047-B49B-9B829C58A7BF}" srcOrd="2" destOrd="0" parTransId="{57F9B8BD-9E5C-4CB0-A32C-CA300B157F99}" sibTransId="{011E50CF-778D-40AD-9A62-BCBDFCDA35E4}"/>
    <dgm:cxn modelId="{1D234B92-2792-4FED-9C35-BFC011E2BF96}" type="presOf" srcId="{5386CD98-348B-4036-8749-69F557CC6017}" destId="{50AAAC39-9D08-4F31-9ABB-339D00EB696A}" srcOrd="0" destOrd="0" presId="urn:microsoft.com/office/officeart/2005/8/layout/vProcess5"/>
    <dgm:cxn modelId="{8178D7F8-7150-4FED-9643-2D36D92EFC6E}" type="presOf" srcId="{04983AE4-68F5-43AC-87FA-386144A9D098}" destId="{4D51F676-EF46-4BF6-B178-9816417F4583}" srcOrd="1" destOrd="0" presId="urn:microsoft.com/office/officeart/2005/8/layout/vProcess5"/>
    <dgm:cxn modelId="{CA5DE5FC-E4FE-40B1-8BE8-E43BB85470F2}" type="presOf" srcId="{CD43A6D3-01BC-46D1-AD43-3CD7383E32AB}" destId="{1AFAA107-5282-417C-ABEE-EB896F8DA189}" srcOrd="0" destOrd="0" presId="urn:microsoft.com/office/officeart/2005/8/layout/vProcess5"/>
    <dgm:cxn modelId="{F35A9A97-A032-4288-841D-67F0C1767201}" type="presParOf" srcId="{791D7C5A-ED7F-44C2-B73F-7DFDC88DF84E}" destId="{4470F0B9-4D47-408A-9934-08D07BB0403E}" srcOrd="0" destOrd="0" presId="urn:microsoft.com/office/officeart/2005/8/layout/vProcess5"/>
    <dgm:cxn modelId="{6995F570-CED2-4480-A2EB-8F83C6D944D7}" type="presParOf" srcId="{791D7C5A-ED7F-44C2-B73F-7DFDC88DF84E}" destId="{475A6E13-5589-47DF-BD43-258C42A3ADB8}" srcOrd="1" destOrd="0" presId="urn:microsoft.com/office/officeart/2005/8/layout/vProcess5"/>
    <dgm:cxn modelId="{F7CD1894-D518-4E1B-B2C0-EF8E8A94F3FB}" type="presParOf" srcId="{791D7C5A-ED7F-44C2-B73F-7DFDC88DF84E}" destId="{50AAAC39-9D08-4F31-9ABB-339D00EB696A}" srcOrd="2" destOrd="0" presId="urn:microsoft.com/office/officeart/2005/8/layout/vProcess5"/>
    <dgm:cxn modelId="{E17AD9B2-F66E-4753-A042-8F803CC375C9}" type="presParOf" srcId="{791D7C5A-ED7F-44C2-B73F-7DFDC88DF84E}" destId="{1E49A043-AC42-4A75-9667-255D2D953C4E}" srcOrd="3" destOrd="0" presId="urn:microsoft.com/office/officeart/2005/8/layout/vProcess5"/>
    <dgm:cxn modelId="{FA90F276-C495-453A-A71F-734205975333}" type="presParOf" srcId="{791D7C5A-ED7F-44C2-B73F-7DFDC88DF84E}" destId="{35F0F400-57EA-4922-8361-74AB4D159175}" srcOrd="4" destOrd="0" presId="urn:microsoft.com/office/officeart/2005/8/layout/vProcess5"/>
    <dgm:cxn modelId="{33BBDA7D-EF96-4589-80D3-8DAD94D98146}" type="presParOf" srcId="{791D7C5A-ED7F-44C2-B73F-7DFDC88DF84E}" destId="{5E1E2B08-59ED-44AC-9B2F-983B3DC4A556}" srcOrd="5" destOrd="0" presId="urn:microsoft.com/office/officeart/2005/8/layout/vProcess5"/>
    <dgm:cxn modelId="{5AD07F80-169E-49F9-B1EF-F8B9B41CAC25}" type="presParOf" srcId="{791D7C5A-ED7F-44C2-B73F-7DFDC88DF84E}" destId="{1AFAA107-5282-417C-ABEE-EB896F8DA189}" srcOrd="6" destOrd="0" presId="urn:microsoft.com/office/officeart/2005/8/layout/vProcess5"/>
    <dgm:cxn modelId="{5D4A610C-67FA-40EC-8A0C-D8A9E954714E}" type="presParOf" srcId="{791D7C5A-ED7F-44C2-B73F-7DFDC88DF84E}" destId="{E92BD7E0-AA30-4882-8230-C5E0E6CF23FC}" srcOrd="7" destOrd="0" presId="urn:microsoft.com/office/officeart/2005/8/layout/vProcess5"/>
    <dgm:cxn modelId="{454C85D6-276C-4E76-BF27-7483EC5638DD}" type="presParOf" srcId="{791D7C5A-ED7F-44C2-B73F-7DFDC88DF84E}" destId="{A14B154B-C9A6-41FC-A3DD-B4CECA6FEB5E}" srcOrd="8" destOrd="0" presId="urn:microsoft.com/office/officeart/2005/8/layout/vProcess5"/>
    <dgm:cxn modelId="{2CA9626F-E65D-44E2-A0A0-B8255F8D3654}" type="presParOf" srcId="{791D7C5A-ED7F-44C2-B73F-7DFDC88DF84E}" destId="{F92B1F27-5419-483F-8346-9F6BA62E814A}" srcOrd="9" destOrd="0" presId="urn:microsoft.com/office/officeart/2005/8/layout/vProcess5"/>
    <dgm:cxn modelId="{466D2C95-AF44-4CAC-92F3-8AD5F3C9BBA8}" type="presParOf" srcId="{791D7C5A-ED7F-44C2-B73F-7DFDC88DF84E}" destId="{BB8730AA-7888-41D7-83F4-8E20E933F66D}" srcOrd="10" destOrd="0" presId="urn:microsoft.com/office/officeart/2005/8/layout/vProcess5"/>
    <dgm:cxn modelId="{6CC1BDE0-998C-4575-88A7-2D088F120F6C}" type="presParOf" srcId="{791D7C5A-ED7F-44C2-B73F-7DFDC88DF84E}" destId="{4D51F676-EF46-4BF6-B178-9816417F458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C1469-30C2-4730-96D4-53499E88FD17}">
      <dsp:nvSpPr>
        <dsp:cNvPr id="0" name=""/>
        <dsp:cNvSpPr/>
      </dsp:nvSpPr>
      <dsp:spPr>
        <a:xfrm>
          <a:off x="491123" y="570108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79800-5CBC-42C4-AA39-D3417D4FC55F}">
      <dsp:nvSpPr>
        <dsp:cNvPr id="0" name=""/>
        <dsp:cNvSpPr/>
      </dsp:nvSpPr>
      <dsp:spPr>
        <a:xfrm>
          <a:off x="790936" y="86992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95259-67F8-48BD-AECC-1258069FB901}">
      <dsp:nvSpPr>
        <dsp:cNvPr id="0" name=""/>
        <dsp:cNvSpPr/>
      </dsp:nvSpPr>
      <dsp:spPr>
        <a:xfrm>
          <a:off x="41405" y="2415108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Obiettivo: ottimizzare un modello Transformer (TinyViT) per dispositivi embedded</a:t>
          </a:r>
        </a:p>
      </dsp:txBody>
      <dsp:txXfrm>
        <a:off x="41405" y="2415108"/>
        <a:ext cx="2306250" cy="720000"/>
      </dsp:txXfrm>
    </dsp:sp>
    <dsp:sp modelId="{331EF763-023D-4B98-8C17-56E7B1686AE2}">
      <dsp:nvSpPr>
        <dsp:cNvPr id="0" name=""/>
        <dsp:cNvSpPr/>
      </dsp:nvSpPr>
      <dsp:spPr>
        <a:xfrm>
          <a:off x="3200967" y="570108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89F7F-6ECB-48AE-A921-C5ED3D106075}">
      <dsp:nvSpPr>
        <dsp:cNvPr id="0" name=""/>
        <dsp:cNvSpPr/>
      </dsp:nvSpPr>
      <dsp:spPr>
        <a:xfrm>
          <a:off x="3500780" y="86992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3B1DB-DFA4-4C8D-A25A-19E62D47EFC6}">
      <dsp:nvSpPr>
        <dsp:cNvPr id="0" name=""/>
        <dsp:cNvSpPr/>
      </dsp:nvSpPr>
      <dsp:spPr>
        <a:xfrm>
          <a:off x="2751248" y="2415108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metodi: distillazione, pruning e quantizzazione.</a:t>
          </a:r>
        </a:p>
      </dsp:txBody>
      <dsp:txXfrm>
        <a:off x="2751248" y="2415108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3F06B-A0EC-4EBA-8F85-4EAB95F200D0}">
      <dsp:nvSpPr>
        <dsp:cNvPr id="0" name=""/>
        <dsp:cNvSpPr/>
      </dsp:nvSpPr>
      <dsp:spPr>
        <a:xfrm>
          <a:off x="650614" y="218"/>
          <a:ext cx="2239090" cy="1119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Modello Student: TinyViT (vit_tiny_patch16_224)</a:t>
          </a:r>
        </a:p>
      </dsp:txBody>
      <dsp:txXfrm>
        <a:off x="650614" y="218"/>
        <a:ext cx="2239090" cy="1119545"/>
      </dsp:txXfrm>
    </dsp:sp>
    <dsp:sp modelId="{40C908BC-6225-4469-8188-BFB4059B0DA6}">
      <dsp:nvSpPr>
        <dsp:cNvPr id="0" name=""/>
        <dsp:cNvSpPr/>
      </dsp:nvSpPr>
      <dsp:spPr>
        <a:xfrm>
          <a:off x="3359914" y="218"/>
          <a:ext cx="2239090" cy="11195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Piccolo ViT pre-addestrato, adattato a 10 classi.</a:t>
          </a:r>
        </a:p>
      </dsp:txBody>
      <dsp:txXfrm>
        <a:off x="3359914" y="218"/>
        <a:ext cx="2239090" cy="1119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FB2AF-DDD9-4526-BE71-BB39B9E29F83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03576-37B4-4D2B-86C2-FF33EA01F192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Criticità Distillazione: difficile bilanciamento tra CE e KLDivLoss</a:t>
          </a:r>
        </a:p>
      </dsp:txBody>
      <dsp:txXfrm>
        <a:off x="85060" y="2776702"/>
        <a:ext cx="3690000" cy="720000"/>
      </dsp:txXfrm>
    </dsp:sp>
    <dsp:sp modelId="{9A8D03A4-13B5-44CF-8BA3-9480B3B85019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67AD8-C0DF-4B4C-B7CB-4AEAAAA88160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Necessario tuning empirico.</a:t>
          </a:r>
        </a:p>
      </dsp:txBody>
      <dsp:txXfrm>
        <a:off x="4420810" y="2776702"/>
        <a:ext cx="369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FB2AF-DDD9-4526-BE71-BB39B9E29F83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03576-37B4-4D2B-86C2-FF33EA01F192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Criticità</a:t>
          </a:r>
          <a:r>
            <a:rPr lang="en-US" sz="2100" kern="1200" dirty="0"/>
            <a:t> Pruning: </a:t>
          </a:r>
          <a:r>
            <a:rPr lang="en-US" sz="2100" kern="1200" dirty="0" err="1"/>
            <a:t>rimozione</a:t>
          </a:r>
          <a:r>
            <a:rPr lang="en-US" sz="2100" kern="1200" dirty="0"/>
            <a:t> layer delicata, </a:t>
          </a:r>
          <a:r>
            <a:rPr lang="en-US" sz="2100" kern="1200" dirty="0" err="1"/>
            <a:t>rischio</a:t>
          </a:r>
          <a:r>
            <a:rPr lang="en-US" sz="2100" kern="1200" dirty="0"/>
            <a:t> underfitting</a:t>
          </a:r>
        </a:p>
      </dsp:txBody>
      <dsp:txXfrm>
        <a:off x="85060" y="2776702"/>
        <a:ext cx="3690000" cy="720000"/>
      </dsp:txXfrm>
    </dsp:sp>
    <dsp:sp modelId="{9A8D03A4-13B5-44CF-8BA3-9480B3B85019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67AD8-C0DF-4B4C-B7CB-4AEAAAA88160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Scelta</a:t>
          </a:r>
          <a:r>
            <a:rPr lang="en-US" sz="2100" kern="1200" dirty="0"/>
            <a:t>: solo dropout </a:t>
          </a:r>
          <a:r>
            <a:rPr lang="en-US" sz="2100" kern="1200" dirty="0" err="1"/>
            <a:t>disattivati</a:t>
          </a:r>
          <a:r>
            <a:rPr lang="en-US" sz="2100" kern="1200" dirty="0"/>
            <a:t>.</a:t>
          </a:r>
        </a:p>
      </dsp:txBody>
      <dsp:txXfrm>
        <a:off x="4420810" y="2776702"/>
        <a:ext cx="369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527C2-7581-45EA-A004-EC806F36C4D9}">
      <dsp:nvSpPr>
        <dsp:cNvPr id="0" name=""/>
        <dsp:cNvSpPr/>
      </dsp:nvSpPr>
      <dsp:spPr>
        <a:xfrm>
          <a:off x="0" y="0"/>
          <a:ext cx="6703695" cy="1958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Criticità Quantizzazione: TFLite richiede CPU, incompatibilità GPU</a:t>
          </a:r>
        </a:p>
      </dsp:txBody>
      <dsp:txXfrm>
        <a:off x="57351" y="57351"/>
        <a:ext cx="4679843" cy="1843400"/>
      </dsp:txXfrm>
    </dsp:sp>
    <dsp:sp modelId="{AD051429-D565-4D4C-BDCF-AFB30B648013}">
      <dsp:nvSpPr>
        <dsp:cNvPr id="0" name=""/>
        <dsp:cNvSpPr/>
      </dsp:nvSpPr>
      <dsp:spPr>
        <a:xfrm>
          <a:off x="1183004" y="2393235"/>
          <a:ext cx="6703695" cy="195810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Formati e export delicati.</a:t>
          </a:r>
          <a:endParaRPr lang="it-IT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Inoltre TinyViT non supporta pienamente la quantizzazione int8: il modello TFLite è float32.</a:t>
          </a:r>
        </a:p>
      </dsp:txBody>
      <dsp:txXfrm>
        <a:off x="1240355" y="2450586"/>
        <a:ext cx="4133221" cy="1843400"/>
      </dsp:txXfrm>
    </dsp:sp>
    <dsp:sp modelId="{29EDBD7D-7109-4FB5-A985-7A4F502B234C}">
      <dsp:nvSpPr>
        <dsp:cNvPr id="0" name=""/>
        <dsp:cNvSpPr/>
      </dsp:nvSpPr>
      <dsp:spPr>
        <a:xfrm>
          <a:off x="5430928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17300" y="1539285"/>
        <a:ext cx="700022" cy="957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56611-D422-442A-915C-A926E580F70A}">
      <dsp:nvSpPr>
        <dsp:cNvPr id="0" name=""/>
        <dsp:cNvSpPr/>
      </dsp:nvSpPr>
      <dsp:spPr>
        <a:xfrm>
          <a:off x="0" y="0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Struttura Codice:</a:t>
          </a:r>
        </a:p>
      </dsp:txBody>
      <dsp:txXfrm>
        <a:off x="19451" y="19451"/>
        <a:ext cx="5516512" cy="625190"/>
      </dsp:txXfrm>
    </dsp:sp>
    <dsp:sp modelId="{194281F9-4B0D-4BB5-906F-382B33F0E985}">
      <dsp:nvSpPr>
        <dsp:cNvPr id="0" name=""/>
        <dsp:cNvSpPr/>
      </dsp:nvSpPr>
      <dsp:spPr>
        <a:xfrm>
          <a:off x="471262" y="756328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Training distillazione</a:t>
          </a:r>
        </a:p>
      </dsp:txBody>
      <dsp:txXfrm>
        <a:off x="490713" y="775779"/>
        <a:ext cx="5368995" cy="625190"/>
      </dsp:txXfrm>
    </dsp:sp>
    <dsp:sp modelId="{C226ADE2-30C4-4571-8BEF-EE27FDC35A9F}">
      <dsp:nvSpPr>
        <dsp:cNvPr id="0" name=""/>
        <dsp:cNvSpPr/>
      </dsp:nvSpPr>
      <dsp:spPr>
        <a:xfrm>
          <a:off x="942525" y="1512656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Pruning</a:t>
          </a:r>
        </a:p>
      </dsp:txBody>
      <dsp:txXfrm>
        <a:off x="961976" y="1532107"/>
        <a:ext cx="5368995" cy="625190"/>
      </dsp:txXfrm>
    </dsp:sp>
    <dsp:sp modelId="{20F0E9A9-9944-4AF5-B4D1-98161BC8E2FF}">
      <dsp:nvSpPr>
        <dsp:cNvPr id="0" name=""/>
        <dsp:cNvSpPr/>
      </dsp:nvSpPr>
      <dsp:spPr>
        <a:xfrm>
          <a:off x="1413787" y="2268984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Esportazione</a:t>
          </a:r>
        </a:p>
      </dsp:txBody>
      <dsp:txXfrm>
        <a:off x="1433238" y="2288435"/>
        <a:ext cx="5368995" cy="625190"/>
      </dsp:txXfrm>
    </dsp:sp>
    <dsp:sp modelId="{18F5A8FA-D244-458C-BA67-F25198D9B4D5}">
      <dsp:nvSpPr>
        <dsp:cNvPr id="0" name=""/>
        <dsp:cNvSpPr/>
      </dsp:nvSpPr>
      <dsp:spPr>
        <a:xfrm>
          <a:off x="1885050" y="3025312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4. Verifica TFLite</a:t>
          </a:r>
        </a:p>
      </dsp:txBody>
      <dsp:txXfrm>
        <a:off x="1904501" y="3044763"/>
        <a:ext cx="5368995" cy="625190"/>
      </dsp:txXfrm>
    </dsp:sp>
    <dsp:sp modelId="{1AE73BE6-9F13-4E53-BCEB-C2FBC9097BA0}">
      <dsp:nvSpPr>
        <dsp:cNvPr id="0" name=""/>
        <dsp:cNvSpPr/>
      </dsp:nvSpPr>
      <dsp:spPr>
        <a:xfrm>
          <a:off x="5879160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976283" y="485156"/>
        <a:ext cx="237414" cy="324824"/>
      </dsp:txXfrm>
    </dsp:sp>
    <dsp:sp modelId="{9F0D040D-B3DE-44CF-AF22-7905B35E2CE7}">
      <dsp:nvSpPr>
        <dsp:cNvPr id="0" name=""/>
        <dsp:cNvSpPr/>
      </dsp:nvSpPr>
      <dsp:spPr>
        <a:xfrm>
          <a:off x="6350422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447545" y="1241484"/>
        <a:ext cx="237414" cy="324824"/>
      </dsp:txXfrm>
    </dsp:sp>
    <dsp:sp modelId="{9E1D815C-32E8-494E-B0C7-441976BB161D}">
      <dsp:nvSpPr>
        <dsp:cNvPr id="0" name=""/>
        <dsp:cNvSpPr/>
      </dsp:nvSpPr>
      <dsp:spPr>
        <a:xfrm>
          <a:off x="6821685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8808" y="1986744"/>
        <a:ext cx="237414" cy="324824"/>
      </dsp:txXfrm>
    </dsp:sp>
    <dsp:sp modelId="{043DF22D-77DA-419E-A18C-ABAE2D9504E1}">
      <dsp:nvSpPr>
        <dsp:cNvPr id="0" name=""/>
        <dsp:cNvSpPr/>
      </dsp:nvSpPr>
      <dsp:spPr>
        <a:xfrm>
          <a:off x="729294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90071" y="2750451"/>
        <a:ext cx="237414" cy="324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A6E13-5589-47DF-BD43-258C42A3ADB8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Futuri sviluppi:</a:t>
          </a:r>
        </a:p>
      </dsp:txBody>
      <dsp:txXfrm>
        <a:off x="23773" y="23773"/>
        <a:ext cx="5612256" cy="764123"/>
      </dsp:txXfrm>
    </dsp:sp>
    <dsp:sp modelId="{50AAAC39-9D08-4F31-9ABB-339D00EB696A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Addestramento full CIFAR10</a:t>
          </a:r>
        </a:p>
      </dsp:txBody>
      <dsp:txXfrm>
        <a:off x="572896" y="983018"/>
        <a:ext cx="5432442" cy="764123"/>
      </dsp:txXfrm>
    </dsp:sp>
    <dsp:sp modelId="{1E49A043-AC42-4A75-9667-255D2D953C4E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Edge deployment (Raspberry Pi)</a:t>
          </a:r>
        </a:p>
      </dsp:txBody>
      <dsp:txXfrm>
        <a:off x="1113823" y="1942263"/>
        <a:ext cx="5440638" cy="764123"/>
      </dsp:txXfrm>
    </dsp:sp>
    <dsp:sp modelId="{35F0F400-57EA-4922-8361-74AB4D159175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Quantizzazione int8.</a:t>
          </a:r>
        </a:p>
      </dsp:txBody>
      <dsp:txXfrm>
        <a:off x="1662947" y="2901508"/>
        <a:ext cx="5432442" cy="764123"/>
      </dsp:txXfrm>
    </dsp:sp>
    <dsp:sp modelId="{5E1E2B08-59ED-44AC-9B2F-983B3DC4A556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1AFAA107-5282-417C-ABEE-EB896F8DA189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E92BD7E0-AA30-4882-8230-C5E0E6CF23FC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4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31" y="891652"/>
            <a:ext cx="3309016" cy="3030724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it-IT" sz="3000" dirty="0">
                <a:solidFill>
                  <a:srgbClr val="FFFFFF"/>
                </a:solidFill>
              </a:rPr>
              <a:t>Ottimizzazione di </a:t>
            </a:r>
            <a:r>
              <a:rPr lang="it-IT" sz="3000" dirty="0" err="1">
                <a:solidFill>
                  <a:srgbClr val="FFFFFF"/>
                </a:solidFill>
              </a:rPr>
              <a:t>TinyViT</a:t>
            </a:r>
            <a:r>
              <a:rPr lang="it-IT" sz="3000" dirty="0">
                <a:solidFill>
                  <a:srgbClr val="FFFFFF"/>
                </a:solidFill>
              </a:rPr>
              <a:t> per Sistemi Embedded tramite Distillazione, </a:t>
            </a:r>
            <a:r>
              <a:rPr lang="it-IT" sz="3000" dirty="0" err="1">
                <a:solidFill>
                  <a:srgbClr val="FFFFFF"/>
                </a:solidFill>
              </a:rPr>
              <a:t>Pruning</a:t>
            </a:r>
            <a:r>
              <a:rPr lang="it-IT" sz="3000" dirty="0">
                <a:solidFill>
                  <a:srgbClr val="FFFFFF"/>
                </a:solidFill>
              </a:rPr>
              <a:t> e Quantizzazione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343" y="4745317"/>
            <a:ext cx="3094704" cy="137514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it-IT" sz="2200">
                <a:solidFill>
                  <a:srgbClr val="FFFFFF"/>
                </a:solidFill>
              </a:rPr>
              <a:t>Autore: Davide Iannella</a:t>
            </a:r>
          </a:p>
          <a:p>
            <a:pPr algn="r">
              <a:lnSpc>
                <a:spcPct val="90000"/>
              </a:lnSpc>
            </a:pPr>
            <a:endParaRPr lang="it-IT" sz="22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it-IT" sz="2200">
                <a:solidFill>
                  <a:srgbClr val="FFFFFF"/>
                </a:solidFill>
              </a:rPr>
              <a:t>Progetto Deep Learning</a:t>
            </a:r>
          </a:p>
        </p:txBody>
      </p:sp>
      <p:pic>
        <p:nvPicPr>
          <p:cNvPr id="19" name="Picture 4" descr="Breadboard elettronica">
            <a:extLst>
              <a:ext uri="{FF2B5EF4-FFF2-40B4-BE49-F238E27FC236}">
                <a16:creationId xmlns:a16="http://schemas.microsoft.com/office/drawing/2014/main" id="{742CD42A-B15A-B2B4-D272-4CAEDE6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378" b="-1"/>
          <a:stretch>
            <a:fillRect/>
          </a:stretch>
        </p:blipFill>
        <p:spPr>
          <a:xfrm>
            <a:off x="4572000" y="1822691"/>
            <a:ext cx="4206240" cy="3168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552425-5FF7-07F9-6E40-7FFCA4BB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504C961-E4D1-7B73-2C90-A9245B9A65AA}"/>
              </a:ext>
            </a:extLst>
          </p:cNvPr>
          <p:cNvSpPr txBox="1"/>
          <p:nvPr/>
        </p:nvSpPr>
        <p:spPr>
          <a:xfrm>
            <a:off x="1513180" y="1684033"/>
            <a:ext cx="6110785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Effetto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Pruning: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Accuratezza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conservata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modello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più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leggero e veloce.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endParaRPr lang="en-US" sz="42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275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528FA8-2A75-E61C-950A-9358C0E6C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8A7CAA-742D-0863-0B56-6316A003CABC}"/>
              </a:ext>
            </a:extLst>
          </p:cNvPr>
          <p:cNvSpPr txBox="1"/>
          <p:nvPr/>
        </p:nvSpPr>
        <p:spPr>
          <a:xfrm>
            <a:off x="495030" y="2767106"/>
            <a:ext cx="245137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Quantizzazione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libreria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ai-edge-torch per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esportazione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TFLite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dummy CPU,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esportazione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edge_model</a:t>
            </a: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endParaRPr lang="en-US" sz="22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0ABBE174-FCC8-5F6A-CF6B-FD5357E0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613531"/>
            <a:ext cx="5419311" cy="36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7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4E3A98-30FC-0EA0-0980-4A2ADD684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68B7495-E903-0011-9124-AAF8122B6016}"/>
              </a:ext>
            </a:extLst>
          </p:cNvPr>
          <p:cNvSpPr txBox="1"/>
          <p:nvPr/>
        </p:nvSpPr>
        <p:spPr>
          <a:xfrm>
            <a:off x="495030" y="2767106"/>
            <a:ext cx="2160621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Verifica Modello TFLite: accuratezza coerente, inference su CIFAR-10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Python + libreria TFLite + matplotlib.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endParaRPr lang="en-US" sz="22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F4ADF25D-1D02-6468-A133-E67B4E5D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98" y="467208"/>
            <a:ext cx="488695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5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BEB70F-5C0F-1300-37A4-35E9286A0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6" name="CasellaDiTesto 2">
            <a:extLst>
              <a:ext uri="{FF2B5EF4-FFF2-40B4-BE49-F238E27FC236}">
                <a16:creationId xmlns:a16="http://schemas.microsoft.com/office/drawing/2014/main" id="{433B4E41-5718-1329-1DAD-AD0B1B82C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0766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69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6B9F22-95FA-EE01-6C02-B1B6481C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26B4294C-E9F9-3CA0-7D8B-C38773766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0E6146C-034A-092E-7521-2DB1E004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E66292E-FE01-85B2-7705-10D79ABC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1C27C71-A72F-F460-5F76-EC58616A0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6" name="CasellaDiTesto 2">
            <a:extLst>
              <a:ext uri="{FF2B5EF4-FFF2-40B4-BE49-F238E27FC236}">
                <a16:creationId xmlns:a16="http://schemas.microsoft.com/office/drawing/2014/main" id="{12F5843B-784D-9115-2AE6-A09E401AD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510155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81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0B535-FD21-8473-1F9A-F4765088D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AD3C8E89-9B35-4276-B814-033198D3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7979" r="1202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graphicFrame>
        <p:nvGraphicFramePr>
          <p:cNvPr id="176" name="CasellaDiTesto 2">
            <a:extLst>
              <a:ext uri="{FF2B5EF4-FFF2-40B4-BE49-F238E27FC236}">
                <a16:creationId xmlns:a16="http://schemas.microsoft.com/office/drawing/2014/main" id="{08B39C36-3CD1-98A1-386C-9B00E36EA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0951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5492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1B6426-C14F-BAC6-C33E-DF36C143033E}"/>
              </a:ext>
            </a:extLst>
          </p:cNvPr>
          <p:cNvSpPr txBox="1"/>
          <p:nvPr/>
        </p:nvSpPr>
        <p:spPr>
          <a:xfrm>
            <a:off x="617581" y="921715"/>
            <a:ext cx="3872267" cy="2635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Embedded Ready: </a:t>
            </a:r>
            <a:r>
              <a:rPr lang="en-US" sz="29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modello</a:t>
            </a: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TFLite</a:t>
            </a: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usabile</a:t>
            </a: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in Android, Raspberry, </a:t>
            </a:r>
            <a:r>
              <a:rPr lang="en-US" sz="29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microcontrollori</a:t>
            </a: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avanzati</a:t>
            </a: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D44E0C0-8074-DE20-0131-3DF842E83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430" y="1303867"/>
            <a:ext cx="3872266" cy="38722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CasellaDiTesto 2">
            <a:extLst>
              <a:ext uri="{FF2B5EF4-FFF2-40B4-BE49-F238E27FC236}">
                <a16:creationId xmlns:a16="http://schemas.microsoft.com/office/drawing/2014/main" id="{E39A7C0A-2218-9175-12EF-5156F6279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98355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189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asellaDiTesto 2">
            <a:extLst>
              <a:ext uri="{FF2B5EF4-FFF2-40B4-BE49-F238E27FC236}">
                <a16:creationId xmlns:a16="http://schemas.microsoft.com/office/drawing/2014/main" id="{48D9054F-2F5B-5650-14B8-8CAC523733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14995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37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876E4A-9BD1-F0A9-54E6-F0687B505750}"/>
              </a:ext>
            </a:extLst>
          </p:cNvPr>
          <p:cNvSpPr txBox="1"/>
          <p:nvPr/>
        </p:nvSpPr>
        <p:spPr>
          <a:xfrm>
            <a:off x="1520019" y="1030406"/>
            <a:ext cx="6110785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42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Grazie per </a:t>
            </a:r>
            <a:r>
              <a:rPr lang="en-US" sz="42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l'attenzione</a:t>
            </a:r>
          </a:p>
        </p:txBody>
      </p:sp>
    </p:spTree>
    <p:extLst>
      <p:ext uri="{BB962C8B-B14F-4D97-AF65-F5344CB8AC3E}">
        <p14:creationId xmlns:p14="http://schemas.microsoft.com/office/powerpoint/2010/main" val="362125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E017D2-F13F-49D6-06F0-6BC83226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56" r="29129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asellaDiTesto 2">
            <a:extLst>
              <a:ext uri="{FF2B5EF4-FFF2-40B4-BE49-F238E27FC236}">
                <a16:creationId xmlns:a16="http://schemas.microsoft.com/office/drawing/2014/main" id="{3CCD8DAA-6CB6-D8AF-6C99-C88E9C829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369660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50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6DCE99-FFD6-2FF3-1540-BE078842EB47}"/>
              </a:ext>
            </a:extLst>
          </p:cNvPr>
          <p:cNvSpPr txBox="1"/>
          <p:nvPr/>
        </p:nvSpPr>
        <p:spPr>
          <a:xfrm>
            <a:off x="524785" y="5490971"/>
            <a:ext cx="5221554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Dataset: CIFAR-10</a:t>
            </a:r>
            <a:b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10 classi, immagini 32x32 RGB, ridimensionate a 224x224 per compatibilità ViT </a:t>
            </a:r>
          </a:p>
        </p:txBody>
      </p:sp>
      <p:pic>
        <p:nvPicPr>
          <p:cNvPr id="6" name="Immagine 5" descr="Immagine che contiene testo, software, Software multimediale, schermata&#10;&#10;Il contenuto generato dall'IA potrebbe non essere corretto.">
            <a:extLst>
              <a:ext uri="{FF2B5EF4-FFF2-40B4-BE49-F238E27FC236}">
                <a16:creationId xmlns:a16="http://schemas.microsoft.com/office/drawing/2014/main" id="{3F1C25E8-AED0-70E1-6A7E-9CC21FD6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1" y="1376040"/>
            <a:ext cx="8495662" cy="25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2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25564-62B8-FB93-57D7-725E457CB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9CD891B-6242-4D94-C447-F8ACE9123B82}"/>
              </a:ext>
            </a:extLst>
          </p:cNvPr>
          <p:cNvSpPr txBox="1"/>
          <p:nvPr/>
        </p:nvSpPr>
        <p:spPr>
          <a:xfrm>
            <a:off x="524785" y="5490971"/>
            <a:ext cx="5221554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Modello Teacher: ResNet-18 pretrained su ImageNet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1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Fine-tuned per 10 classi.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59707019-4DB9-91AC-3953-CE1CB388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1" y="749485"/>
            <a:ext cx="8495662" cy="38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0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5AF4235B-6C13-24D5-F25E-F467F183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92" y="615435"/>
            <a:ext cx="6233615" cy="2789542"/>
          </a:xfrm>
          <a:prstGeom prst="rect">
            <a:avLst/>
          </a:prstGeom>
        </p:spPr>
      </p:pic>
      <p:graphicFrame>
        <p:nvGraphicFramePr>
          <p:cNvPr id="23" name="CasellaDiTesto 2">
            <a:extLst>
              <a:ext uri="{FF2B5EF4-FFF2-40B4-BE49-F238E27FC236}">
                <a16:creationId xmlns:a16="http://schemas.microsoft.com/office/drawing/2014/main" id="{488B555C-E888-7B3D-040B-8870A00FE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512246"/>
              </p:ext>
            </p:extLst>
          </p:nvPr>
        </p:nvGraphicFramePr>
        <p:xfrm>
          <a:off x="1455192" y="3833199"/>
          <a:ext cx="6249619" cy="1119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970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213DE-156D-FEF4-FDA3-F8506AA51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6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7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7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7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7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8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1FC0CE-98D1-289A-3200-7EFD3C0AA5D5}"/>
              </a:ext>
            </a:extLst>
          </p:cNvPr>
          <p:cNvSpPr txBox="1"/>
          <p:nvPr/>
        </p:nvSpPr>
        <p:spPr>
          <a:xfrm>
            <a:off x="1520019" y="1030406"/>
            <a:ext cx="6110785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Distillazione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conoscenza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trasferita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dal teacher al student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Loss = KL Divergence + 0.5 *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CrossEntropy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A3F6C9-F0F7-4F30-7F7D-97A8F3D4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1" y="4244340"/>
            <a:ext cx="8937723" cy="7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A520DE6-9F26-B0D1-5119-C98DD218D879}"/>
              </a:ext>
            </a:extLst>
          </p:cNvPr>
          <p:cNvSpPr txBox="1"/>
          <p:nvPr/>
        </p:nvSpPr>
        <p:spPr>
          <a:xfrm>
            <a:off x="0" y="2767106"/>
            <a:ext cx="288036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25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Ottimizzazione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: Adam, </a:t>
            </a:r>
            <a:r>
              <a:rPr lang="en-US" sz="25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lr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=3e-4, batch=32, 10 </a:t>
            </a:r>
            <a:r>
              <a:rPr lang="en-US" sz="25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epoche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</a:t>
            </a:r>
            <a:r>
              <a:rPr lang="en-US" sz="25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subset CIFAR10 (4000 train, 1000 test).</a:t>
            </a:r>
          </a:p>
        </p:txBody>
      </p:sp>
      <p:pic>
        <p:nvPicPr>
          <p:cNvPr id="5" name="Immagine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3CE41684-1592-7F39-6632-E5B479AC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4" y="1577340"/>
            <a:ext cx="5625654" cy="35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0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B47BC-8E00-C102-AE97-5F52794C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CAB773-E56D-6032-BCCE-98971B694650}"/>
              </a:ext>
            </a:extLst>
          </p:cNvPr>
          <p:cNvSpPr txBox="1"/>
          <p:nvPr/>
        </p:nvSpPr>
        <p:spPr>
          <a:xfrm>
            <a:off x="495030" y="2767106"/>
            <a:ext cx="2160621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Risultati Distillazione: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Accuratezza test &gt; 90%, perdita ridotta, training stabile.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endParaRPr lang="en-US" sz="270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testo, schermata, aeromobile, software&#10;&#10;Il contenuto generato dall'IA potrebbe non essere corretto.">
            <a:extLst>
              <a:ext uri="{FF2B5EF4-FFF2-40B4-BE49-F238E27FC236}">
                <a16:creationId xmlns:a16="http://schemas.microsoft.com/office/drawing/2014/main" id="{B69055DA-7957-3965-6AF8-0F22B330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274824"/>
            <a:ext cx="5419311" cy="430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4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CFAE0E-4CA7-A153-0934-BA4B9BAA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56DD0F-A07C-EFD3-8607-CAFBAFEC481E}"/>
              </a:ext>
            </a:extLst>
          </p:cNvPr>
          <p:cNvSpPr txBox="1"/>
          <p:nvPr/>
        </p:nvSpPr>
        <p:spPr>
          <a:xfrm>
            <a:off x="1520019" y="1030406"/>
            <a:ext cx="6110785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Pruning: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Disattivazione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drop-out e moduli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ridondanti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interni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TinyViT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endParaRPr lang="en-US" sz="42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 descr="Immagine che contiene testo, Software multimediale, software, Carattere&#10;&#10;Il contenuto generato dall'IA potrebbe non essere corretto.">
            <a:extLst>
              <a:ext uri="{FF2B5EF4-FFF2-40B4-BE49-F238E27FC236}">
                <a16:creationId xmlns:a16="http://schemas.microsoft.com/office/drawing/2014/main" id="{18580C94-4C98-0F94-3B7E-5514E2F4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64" y="4563708"/>
            <a:ext cx="6718536" cy="12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3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Presentazione su schermo (4:3)</PresentationFormat>
  <Paragraphs>42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Ottimizzazione di TinyViT per Sistemi Embedded tramite Distillazione, Pruning e Quantizzazione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Ing. Davide Iannella</cp:lastModifiedBy>
  <cp:revision>23</cp:revision>
  <dcterms:created xsi:type="dcterms:W3CDTF">2013-01-27T09:14:16Z</dcterms:created>
  <dcterms:modified xsi:type="dcterms:W3CDTF">2025-07-16T22:10:18Z</dcterms:modified>
  <cp:category/>
</cp:coreProperties>
</file>