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93493" r:id="rId4"/>
  </p:sldMasterIdLst>
  <p:notesMasterIdLst>
    <p:notesMasterId r:id="rId43"/>
  </p:notesMasterIdLst>
  <p:handoutMasterIdLst>
    <p:handoutMasterId r:id="rId44"/>
  </p:handoutMasterIdLst>
  <p:sldIdLst>
    <p:sldId id="264" r:id="rId5"/>
    <p:sldId id="280" r:id="rId6"/>
    <p:sldId id="297" r:id="rId7"/>
    <p:sldId id="340" r:id="rId8"/>
    <p:sldId id="339" r:id="rId9"/>
    <p:sldId id="335" r:id="rId10"/>
    <p:sldId id="288" r:id="rId11"/>
    <p:sldId id="305" r:id="rId12"/>
    <p:sldId id="326" r:id="rId13"/>
    <p:sldId id="324" r:id="rId14"/>
    <p:sldId id="306" r:id="rId15"/>
    <p:sldId id="307" r:id="rId16"/>
    <p:sldId id="308" r:id="rId17"/>
    <p:sldId id="309" r:id="rId18"/>
    <p:sldId id="310" r:id="rId19"/>
    <p:sldId id="311" r:id="rId20"/>
    <p:sldId id="313" r:id="rId21"/>
    <p:sldId id="317" r:id="rId22"/>
    <p:sldId id="314" r:id="rId23"/>
    <p:sldId id="327" r:id="rId24"/>
    <p:sldId id="315" r:id="rId25"/>
    <p:sldId id="316" r:id="rId26"/>
    <p:sldId id="319" r:id="rId27"/>
    <p:sldId id="312" r:id="rId28"/>
    <p:sldId id="333" r:id="rId29"/>
    <p:sldId id="334" r:id="rId30"/>
    <p:sldId id="329" r:id="rId31"/>
    <p:sldId id="328" r:id="rId32"/>
    <p:sldId id="331" r:id="rId33"/>
    <p:sldId id="332" r:id="rId34"/>
    <p:sldId id="330" r:id="rId35"/>
    <p:sldId id="336" r:id="rId36"/>
    <p:sldId id="337" r:id="rId37"/>
    <p:sldId id="338" r:id="rId38"/>
    <p:sldId id="304" r:id="rId39"/>
    <p:sldId id="341" r:id="rId40"/>
    <p:sldId id="343" r:id="rId41"/>
    <p:sldId id="303" r:id="rId42"/>
  </p:sldIdLst>
  <p:sldSz cx="9144000" cy="5143500" type="screen16x9"/>
  <p:notesSz cx="9296400" cy="7010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ECC2A"/>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823" autoAdjust="0"/>
    <p:restoredTop sz="94647" autoAdjust="0"/>
  </p:normalViewPr>
  <p:slideViewPr>
    <p:cSldViewPr snapToGrid="0" snapToObjects="1">
      <p:cViewPr varScale="1">
        <p:scale>
          <a:sx n="143" d="100"/>
          <a:sy n="143" d="100"/>
        </p:scale>
        <p:origin x="102" y="114"/>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49" d="100"/>
        <a:sy n="149"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notesMaster" Target="notesMasters/notesMaster1.xml"/><Relationship Id="rId48"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4141D8C-CBAF-4351-9F8F-615C2AC01B7E}" type="doc">
      <dgm:prSet loTypeId="urn:diagrams.loki3.com/BracketList" loCatId="list" qsTypeId="urn:microsoft.com/office/officeart/2005/8/quickstyle/simple1" qsCatId="simple" csTypeId="urn:microsoft.com/office/officeart/2005/8/colors/accent0_3" csCatId="mainScheme" phldr="1"/>
      <dgm:spPr/>
      <dgm:t>
        <a:bodyPr/>
        <a:lstStyle/>
        <a:p>
          <a:endParaRPr lang="en-US"/>
        </a:p>
      </dgm:t>
    </dgm:pt>
    <dgm:pt modelId="{0B8EA235-4C7A-4E30-99FC-460B46BDFA87}">
      <dgm:prSet phldrT="[Text]"/>
      <dgm:spPr/>
      <dgm:t>
        <a:bodyPr/>
        <a:lstStyle/>
        <a:p>
          <a:r>
            <a:rPr lang="en-US" dirty="0" smtClean="0"/>
            <a:t>ASP.NET</a:t>
          </a:r>
          <a:endParaRPr lang="en-US" dirty="0"/>
        </a:p>
      </dgm:t>
    </dgm:pt>
    <dgm:pt modelId="{E12148DC-7C43-49D0-8882-A673ABB4E492}" type="parTrans" cxnId="{651DCEC4-40EB-47A6-AB39-3E9B94291EF1}">
      <dgm:prSet/>
      <dgm:spPr/>
      <dgm:t>
        <a:bodyPr/>
        <a:lstStyle/>
        <a:p>
          <a:endParaRPr lang="en-US"/>
        </a:p>
      </dgm:t>
    </dgm:pt>
    <dgm:pt modelId="{11211140-9797-4EBA-9B9A-DFF23886B163}" type="sibTrans" cxnId="{651DCEC4-40EB-47A6-AB39-3E9B94291EF1}">
      <dgm:prSet/>
      <dgm:spPr/>
      <dgm:t>
        <a:bodyPr/>
        <a:lstStyle/>
        <a:p>
          <a:endParaRPr lang="en-US"/>
        </a:p>
      </dgm:t>
    </dgm:pt>
    <dgm:pt modelId="{D2097565-66A4-4CF4-9F0A-40AA449A13BD}">
      <dgm:prSet phldrT="[Text]"/>
      <dgm:spPr/>
      <dgm:t>
        <a:bodyPr/>
        <a:lstStyle/>
        <a:p>
          <a:r>
            <a:rPr lang="en-US" dirty="0" smtClean="0"/>
            <a:t>MVC 5</a:t>
          </a:r>
          <a:endParaRPr lang="en-US" dirty="0"/>
        </a:p>
      </dgm:t>
    </dgm:pt>
    <dgm:pt modelId="{3E65F10F-1EBF-4522-94F6-0B15AD19AD3B}" type="parTrans" cxnId="{D6E8F2E5-B033-4EFA-A41A-770A0980E499}">
      <dgm:prSet/>
      <dgm:spPr/>
      <dgm:t>
        <a:bodyPr/>
        <a:lstStyle/>
        <a:p>
          <a:endParaRPr lang="en-US"/>
        </a:p>
      </dgm:t>
    </dgm:pt>
    <dgm:pt modelId="{19E01861-9456-4335-A50F-10510F211FF9}" type="sibTrans" cxnId="{D6E8F2E5-B033-4EFA-A41A-770A0980E499}">
      <dgm:prSet/>
      <dgm:spPr/>
      <dgm:t>
        <a:bodyPr/>
        <a:lstStyle/>
        <a:p>
          <a:endParaRPr lang="en-US"/>
        </a:p>
      </dgm:t>
    </dgm:pt>
    <dgm:pt modelId="{5CA24E70-5116-4156-8D02-732E9F9AA2FE}">
      <dgm:prSet phldrT="[Text]"/>
      <dgm:spPr/>
      <dgm:t>
        <a:bodyPr/>
        <a:lstStyle/>
        <a:p>
          <a:r>
            <a:rPr lang="en-US" dirty="0" smtClean="0"/>
            <a:t>SignalR</a:t>
          </a:r>
          <a:endParaRPr lang="en-US" dirty="0"/>
        </a:p>
      </dgm:t>
    </dgm:pt>
    <dgm:pt modelId="{7F01A0FC-98AD-4F4F-9D40-31583E732CA2}" type="parTrans" cxnId="{5702EAA0-1FF1-433D-BAE3-9609E3C43C01}">
      <dgm:prSet/>
      <dgm:spPr/>
      <dgm:t>
        <a:bodyPr/>
        <a:lstStyle/>
        <a:p>
          <a:endParaRPr lang="en-US"/>
        </a:p>
      </dgm:t>
    </dgm:pt>
    <dgm:pt modelId="{A38734F8-B64B-4FB6-9223-34C0EE1DBE77}" type="sibTrans" cxnId="{5702EAA0-1FF1-433D-BAE3-9609E3C43C01}">
      <dgm:prSet/>
      <dgm:spPr/>
      <dgm:t>
        <a:bodyPr/>
        <a:lstStyle/>
        <a:p>
          <a:endParaRPr lang="en-US"/>
        </a:p>
      </dgm:t>
    </dgm:pt>
    <dgm:pt modelId="{0F55F528-3A9D-4D7B-8C7F-7098C546D50A}">
      <dgm:prSet phldrT="[Text]"/>
      <dgm:spPr/>
      <dgm:t>
        <a:bodyPr/>
        <a:lstStyle/>
        <a:p>
          <a:r>
            <a:rPr lang="en-US" dirty="0" smtClean="0"/>
            <a:t>Real-Time Apps</a:t>
          </a:r>
          <a:endParaRPr lang="en-US" dirty="0"/>
        </a:p>
      </dgm:t>
    </dgm:pt>
    <dgm:pt modelId="{D41C0A78-B7B9-4FA7-B6FE-DBC072CFC6FC}" type="parTrans" cxnId="{47A77A38-CCEC-4745-A3EE-1F1639358214}">
      <dgm:prSet/>
      <dgm:spPr/>
      <dgm:t>
        <a:bodyPr/>
        <a:lstStyle/>
        <a:p>
          <a:endParaRPr lang="en-US"/>
        </a:p>
      </dgm:t>
    </dgm:pt>
    <dgm:pt modelId="{612E20F5-2E27-473E-BAFC-D9B5ECEBF915}" type="sibTrans" cxnId="{47A77A38-CCEC-4745-A3EE-1F1639358214}">
      <dgm:prSet/>
      <dgm:spPr/>
      <dgm:t>
        <a:bodyPr/>
        <a:lstStyle/>
        <a:p>
          <a:endParaRPr lang="en-US"/>
        </a:p>
      </dgm:t>
    </dgm:pt>
    <dgm:pt modelId="{309336A4-704D-4B58-9DE2-CD5A4369E819}">
      <dgm:prSet phldrT="[Text]"/>
      <dgm:spPr/>
      <dgm:t>
        <a:bodyPr/>
        <a:lstStyle/>
        <a:p>
          <a:r>
            <a:rPr lang="en-US" dirty="0" smtClean="0"/>
            <a:t>Entity Framework </a:t>
          </a:r>
          <a:endParaRPr lang="en-US" dirty="0"/>
        </a:p>
      </dgm:t>
    </dgm:pt>
    <dgm:pt modelId="{8A4A5FB1-09A8-490C-87D4-638C5F381209}" type="parTrans" cxnId="{9B6A52EA-8550-4437-9748-E44BDA8341EE}">
      <dgm:prSet/>
      <dgm:spPr/>
      <dgm:t>
        <a:bodyPr/>
        <a:lstStyle/>
        <a:p>
          <a:endParaRPr lang="en-US"/>
        </a:p>
      </dgm:t>
    </dgm:pt>
    <dgm:pt modelId="{617E386A-EBFB-48E0-A2B7-BC101E53AED8}" type="sibTrans" cxnId="{9B6A52EA-8550-4437-9748-E44BDA8341EE}">
      <dgm:prSet/>
      <dgm:spPr/>
      <dgm:t>
        <a:bodyPr/>
        <a:lstStyle/>
        <a:p>
          <a:endParaRPr lang="en-US"/>
        </a:p>
      </dgm:t>
    </dgm:pt>
    <dgm:pt modelId="{A1F61E65-63C3-4DDB-9ECD-5EDB61B1F35B}">
      <dgm:prSet phldrT="[Text]"/>
      <dgm:spPr/>
      <dgm:t>
        <a:bodyPr/>
        <a:lstStyle/>
        <a:p>
          <a:r>
            <a:rPr lang="en-US" dirty="0" smtClean="0"/>
            <a:t>Entity Framework 6 New Features</a:t>
          </a:r>
          <a:endParaRPr lang="en-US" dirty="0"/>
        </a:p>
      </dgm:t>
    </dgm:pt>
    <dgm:pt modelId="{71E7DF62-1979-4C4B-9536-590B4080062C}" type="parTrans" cxnId="{C8F20FAA-371A-4011-ADB9-4B3FE7732215}">
      <dgm:prSet/>
      <dgm:spPr/>
      <dgm:t>
        <a:bodyPr/>
        <a:lstStyle/>
        <a:p>
          <a:endParaRPr lang="en-US"/>
        </a:p>
      </dgm:t>
    </dgm:pt>
    <dgm:pt modelId="{945B1682-166B-49F9-A3A8-583889810082}" type="sibTrans" cxnId="{C8F20FAA-371A-4011-ADB9-4B3FE7732215}">
      <dgm:prSet/>
      <dgm:spPr/>
      <dgm:t>
        <a:bodyPr/>
        <a:lstStyle/>
        <a:p>
          <a:endParaRPr lang="en-US"/>
        </a:p>
      </dgm:t>
    </dgm:pt>
    <dgm:pt modelId="{5258EA16-4941-4571-80E8-F48EEFBDD7A7}">
      <dgm:prSet phldrT="[Text]"/>
      <dgm:spPr/>
      <dgm:t>
        <a:bodyPr/>
        <a:lstStyle/>
        <a:p>
          <a:r>
            <a:rPr lang="en-US" dirty="0" smtClean="0"/>
            <a:t>WEB API 2.0</a:t>
          </a:r>
          <a:endParaRPr lang="en-US" dirty="0"/>
        </a:p>
      </dgm:t>
    </dgm:pt>
    <dgm:pt modelId="{CB0B5BD6-9EEE-45C7-91F7-E18858D7C33F}" type="parTrans" cxnId="{7C01A688-E779-442E-98F9-D15287821FA0}">
      <dgm:prSet/>
      <dgm:spPr/>
      <dgm:t>
        <a:bodyPr/>
        <a:lstStyle/>
        <a:p>
          <a:endParaRPr lang="en-US"/>
        </a:p>
      </dgm:t>
    </dgm:pt>
    <dgm:pt modelId="{7D03B38F-5EC7-41F6-93AF-B4B7D8AE1300}" type="sibTrans" cxnId="{7C01A688-E779-442E-98F9-D15287821FA0}">
      <dgm:prSet/>
      <dgm:spPr/>
      <dgm:t>
        <a:bodyPr/>
        <a:lstStyle/>
        <a:p>
          <a:endParaRPr lang="en-US"/>
        </a:p>
      </dgm:t>
    </dgm:pt>
    <dgm:pt modelId="{4EDFD2AF-851B-46E8-BF8B-2BE66BD83BE1}">
      <dgm:prSet phldrT="[Text]"/>
      <dgm:spPr/>
      <dgm:t>
        <a:bodyPr/>
        <a:lstStyle/>
        <a:p>
          <a:r>
            <a:rPr lang="en-US" dirty="0" smtClean="0"/>
            <a:t>Web Forms</a:t>
          </a:r>
          <a:endParaRPr lang="en-US" dirty="0"/>
        </a:p>
      </dgm:t>
    </dgm:pt>
    <dgm:pt modelId="{96242406-4EDD-4146-8EAD-3B111D29F9F6}" type="parTrans" cxnId="{C22AE6C8-F88F-4711-B9E5-D72B672AF069}">
      <dgm:prSet/>
      <dgm:spPr/>
      <dgm:t>
        <a:bodyPr/>
        <a:lstStyle/>
        <a:p>
          <a:endParaRPr lang="en-US"/>
        </a:p>
      </dgm:t>
    </dgm:pt>
    <dgm:pt modelId="{F9FB5DFC-FADC-4CE0-B51E-EE98537C4749}" type="sibTrans" cxnId="{C22AE6C8-F88F-4711-B9E5-D72B672AF069}">
      <dgm:prSet/>
      <dgm:spPr/>
      <dgm:t>
        <a:bodyPr/>
        <a:lstStyle/>
        <a:p>
          <a:endParaRPr lang="en-US"/>
        </a:p>
      </dgm:t>
    </dgm:pt>
    <dgm:pt modelId="{F1C04E39-95FB-4C90-B20A-D133457FCDA0}">
      <dgm:prSet phldrT="[Text]"/>
      <dgm:spPr/>
      <dgm:t>
        <a:bodyPr/>
        <a:lstStyle/>
        <a:p>
          <a:r>
            <a:rPr lang="en-US" dirty="0" smtClean="0"/>
            <a:t>IDE</a:t>
          </a:r>
          <a:endParaRPr lang="en-US" dirty="0"/>
        </a:p>
      </dgm:t>
    </dgm:pt>
    <dgm:pt modelId="{BB088664-37FD-4B44-B8AA-864576C69286}" type="parTrans" cxnId="{1188005D-560D-4D89-B948-9AC04C5D9C8E}">
      <dgm:prSet/>
      <dgm:spPr/>
      <dgm:t>
        <a:bodyPr/>
        <a:lstStyle/>
        <a:p>
          <a:endParaRPr lang="en-US"/>
        </a:p>
      </dgm:t>
    </dgm:pt>
    <dgm:pt modelId="{A5D8CF8B-58B2-4BC8-BB60-7B05CB04C1BD}" type="sibTrans" cxnId="{1188005D-560D-4D89-B948-9AC04C5D9C8E}">
      <dgm:prSet/>
      <dgm:spPr/>
      <dgm:t>
        <a:bodyPr/>
        <a:lstStyle/>
        <a:p>
          <a:endParaRPr lang="en-US"/>
        </a:p>
      </dgm:t>
    </dgm:pt>
    <dgm:pt modelId="{97F12403-D746-406E-B51E-07A2FBC2AA9D}">
      <dgm:prSet phldrT="[Text]"/>
      <dgm:spPr/>
      <dgm:t>
        <a:bodyPr/>
        <a:lstStyle/>
        <a:p>
          <a:r>
            <a:rPr lang="en-US" dirty="0" smtClean="0"/>
            <a:t>Visual Studio Enhancements</a:t>
          </a:r>
          <a:endParaRPr lang="en-US" dirty="0"/>
        </a:p>
      </dgm:t>
    </dgm:pt>
    <dgm:pt modelId="{5C46CDE4-3067-4AA6-98B2-3D8544783EC0}" type="parTrans" cxnId="{90B845C6-95EB-4AA0-8E80-869FE6E66FA3}">
      <dgm:prSet/>
      <dgm:spPr/>
      <dgm:t>
        <a:bodyPr/>
        <a:lstStyle/>
        <a:p>
          <a:endParaRPr lang="en-US"/>
        </a:p>
      </dgm:t>
    </dgm:pt>
    <dgm:pt modelId="{2AE73EE9-01BB-4440-8EE5-389C5153D157}" type="sibTrans" cxnId="{90B845C6-95EB-4AA0-8E80-869FE6E66FA3}">
      <dgm:prSet/>
      <dgm:spPr/>
      <dgm:t>
        <a:bodyPr/>
        <a:lstStyle/>
        <a:p>
          <a:endParaRPr lang="en-US"/>
        </a:p>
      </dgm:t>
    </dgm:pt>
    <dgm:pt modelId="{DE989E19-B55C-4A32-A5BD-0D77F813D8E5}">
      <dgm:prSet phldrT="[Text]"/>
      <dgm:spPr/>
      <dgm:t>
        <a:bodyPr/>
        <a:lstStyle/>
        <a:p>
          <a:r>
            <a:rPr lang="en-US" dirty="0" smtClean="0"/>
            <a:t>ASP.NET Identity</a:t>
          </a:r>
          <a:endParaRPr lang="en-US" dirty="0"/>
        </a:p>
      </dgm:t>
    </dgm:pt>
    <dgm:pt modelId="{61AF13BB-D9A5-418E-B9A6-367D6C8A4CCF}" type="parTrans" cxnId="{BF001A6E-11EB-42D5-B877-B3A55DD00BF3}">
      <dgm:prSet/>
      <dgm:spPr/>
      <dgm:t>
        <a:bodyPr/>
        <a:lstStyle/>
        <a:p>
          <a:endParaRPr lang="en-US"/>
        </a:p>
      </dgm:t>
    </dgm:pt>
    <dgm:pt modelId="{19BC20C6-CE0E-4B80-BCE1-EE3C5979FB53}" type="sibTrans" cxnId="{BF001A6E-11EB-42D5-B877-B3A55DD00BF3}">
      <dgm:prSet/>
      <dgm:spPr/>
      <dgm:t>
        <a:bodyPr/>
        <a:lstStyle/>
        <a:p>
          <a:endParaRPr lang="en-US"/>
        </a:p>
      </dgm:t>
    </dgm:pt>
    <dgm:pt modelId="{185CF216-545E-4EC0-AE82-04FB4327ABC6}">
      <dgm:prSet phldrT="[Text]"/>
      <dgm:spPr/>
      <dgm:t>
        <a:bodyPr/>
        <a:lstStyle/>
        <a:p>
          <a:r>
            <a:rPr lang="en-US" dirty="0" smtClean="0"/>
            <a:t>OWIN</a:t>
          </a:r>
          <a:endParaRPr lang="en-US" dirty="0"/>
        </a:p>
      </dgm:t>
    </dgm:pt>
    <dgm:pt modelId="{B615F89A-9476-488E-85CF-F11029133CA8}" type="parTrans" cxnId="{8E390648-352E-4F48-8A3E-B9B8DC976FA2}">
      <dgm:prSet/>
      <dgm:spPr/>
      <dgm:t>
        <a:bodyPr/>
        <a:lstStyle/>
        <a:p>
          <a:endParaRPr lang="en-US"/>
        </a:p>
      </dgm:t>
    </dgm:pt>
    <dgm:pt modelId="{AF9E2C69-22AF-4519-A24D-95A2FF3B467D}" type="sibTrans" cxnId="{8E390648-352E-4F48-8A3E-B9B8DC976FA2}">
      <dgm:prSet/>
      <dgm:spPr/>
      <dgm:t>
        <a:bodyPr/>
        <a:lstStyle/>
        <a:p>
          <a:endParaRPr lang="en-US"/>
        </a:p>
      </dgm:t>
    </dgm:pt>
    <dgm:pt modelId="{026D427A-E3A5-4DDE-89D4-C4B3A61F5061}">
      <dgm:prSet phldrT="[Text]"/>
      <dgm:spPr/>
      <dgm:t>
        <a:bodyPr/>
        <a:lstStyle/>
        <a:p>
          <a:r>
            <a:rPr lang="en-US" dirty="0" smtClean="0"/>
            <a:t>Open Web Interface for .NET</a:t>
          </a:r>
          <a:endParaRPr lang="en-US" dirty="0"/>
        </a:p>
      </dgm:t>
    </dgm:pt>
    <dgm:pt modelId="{431F3623-6D79-459C-AD24-437154CE4F7A}" type="parTrans" cxnId="{595B941D-614C-461F-93AC-ECBE3702DE39}">
      <dgm:prSet/>
      <dgm:spPr/>
      <dgm:t>
        <a:bodyPr/>
        <a:lstStyle/>
        <a:p>
          <a:endParaRPr lang="en-US"/>
        </a:p>
      </dgm:t>
    </dgm:pt>
    <dgm:pt modelId="{99645DFE-2082-4DC5-8D1A-9D13905BB0A2}" type="sibTrans" cxnId="{595B941D-614C-461F-93AC-ECBE3702DE39}">
      <dgm:prSet/>
      <dgm:spPr/>
      <dgm:t>
        <a:bodyPr/>
        <a:lstStyle/>
        <a:p>
          <a:endParaRPr lang="en-US"/>
        </a:p>
      </dgm:t>
    </dgm:pt>
    <dgm:pt modelId="{1412A2A4-0B5D-48F6-9D1B-2861C7913B27}" type="pres">
      <dgm:prSet presAssocID="{44141D8C-CBAF-4351-9F8F-615C2AC01B7E}" presName="Name0" presStyleCnt="0">
        <dgm:presLayoutVars>
          <dgm:dir/>
          <dgm:animLvl val="lvl"/>
          <dgm:resizeHandles val="exact"/>
        </dgm:presLayoutVars>
      </dgm:prSet>
      <dgm:spPr/>
      <dgm:t>
        <a:bodyPr/>
        <a:lstStyle/>
        <a:p>
          <a:endParaRPr lang="en-US"/>
        </a:p>
      </dgm:t>
    </dgm:pt>
    <dgm:pt modelId="{38874DC4-6652-4B3F-AFBC-FFD3A50E5078}" type="pres">
      <dgm:prSet presAssocID="{F1C04E39-95FB-4C90-B20A-D133457FCDA0}" presName="linNode" presStyleCnt="0"/>
      <dgm:spPr/>
    </dgm:pt>
    <dgm:pt modelId="{D9F0A065-4637-4A8F-BF6D-A93CE2BFB3E3}" type="pres">
      <dgm:prSet presAssocID="{F1C04E39-95FB-4C90-B20A-D133457FCDA0}" presName="parTx" presStyleLbl="revTx" presStyleIdx="0" presStyleCnt="5">
        <dgm:presLayoutVars>
          <dgm:chMax val="1"/>
          <dgm:bulletEnabled val="1"/>
        </dgm:presLayoutVars>
      </dgm:prSet>
      <dgm:spPr/>
      <dgm:t>
        <a:bodyPr/>
        <a:lstStyle/>
        <a:p>
          <a:endParaRPr lang="en-US"/>
        </a:p>
      </dgm:t>
    </dgm:pt>
    <dgm:pt modelId="{E0ABE617-CCCC-45D0-BF78-8E9C88FD033D}" type="pres">
      <dgm:prSet presAssocID="{F1C04E39-95FB-4C90-B20A-D133457FCDA0}" presName="bracket" presStyleLbl="parChTrans1D1" presStyleIdx="0" presStyleCnt="5"/>
      <dgm:spPr/>
    </dgm:pt>
    <dgm:pt modelId="{1FCD3D56-2ED1-4F84-B786-7F4AD81ECCFE}" type="pres">
      <dgm:prSet presAssocID="{F1C04E39-95FB-4C90-B20A-D133457FCDA0}" presName="spH" presStyleCnt="0"/>
      <dgm:spPr/>
    </dgm:pt>
    <dgm:pt modelId="{249D6B4A-575D-4538-96B8-C7CB65A2E1A3}" type="pres">
      <dgm:prSet presAssocID="{F1C04E39-95FB-4C90-B20A-D133457FCDA0}" presName="desTx" presStyleLbl="node1" presStyleIdx="0" presStyleCnt="5">
        <dgm:presLayoutVars>
          <dgm:bulletEnabled val="1"/>
        </dgm:presLayoutVars>
      </dgm:prSet>
      <dgm:spPr/>
      <dgm:t>
        <a:bodyPr/>
        <a:lstStyle/>
        <a:p>
          <a:endParaRPr lang="en-US"/>
        </a:p>
      </dgm:t>
    </dgm:pt>
    <dgm:pt modelId="{A9EBF076-8C2F-41B8-9B88-72C679BD1F57}" type="pres">
      <dgm:prSet presAssocID="{A5D8CF8B-58B2-4BC8-BB60-7B05CB04C1BD}" presName="spV" presStyleCnt="0"/>
      <dgm:spPr/>
    </dgm:pt>
    <dgm:pt modelId="{AC629CA1-8936-4646-AFD7-0B6FFC74B868}" type="pres">
      <dgm:prSet presAssocID="{0B8EA235-4C7A-4E30-99FC-460B46BDFA87}" presName="linNode" presStyleCnt="0"/>
      <dgm:spPr/>
    </dgm:pt>
    <dgm:pt modelId="{BF686CD3-6EC5-48A3-9B1B-59C50611F984}" type="pres">
      <dgm:prSet presAssocID="{0B8EA235-4C7A-4E30-99FC-460B46BDFA87}" presName="parTx" presStyleLbl="revTx" presStyleIdx="1" presStyleCnt="5">
        <dgm:presLayoutVars>
          <dgm:chMax val="1"/>
          <dgm:bulletEnabled val="1"/>
        </dgm:presLayoutVars>
      </dgm:prSet>
      <dgm:spPr/>
      <dgm:t>
        <a:bodyPr/>
        <a:lstStyle/>
        <a:p>
          <a:endParaRPr lang="en-US"/>
        </a:p>
      </dgm:t>
    </dgm:pt>
    <dgm:pt modelId="{68E1F067-CEB9-4895-943C-F97CF2C58183}" type="pres">
      <dgm:prSet presAssocID="{0B8EA235-4C7A-4E30-99FC-460B46BDFA87}" presName="bracket" presStyleLbl="parChTrans1D1" presStyleIdx="1" presStyleCnt="5"/>
      <dgm:spPr/>
    </dgm:pt>
    <dgm:pt modelId="{3FC0D286-82C3-44D4-AFA1-07849A309C4A}" type="pres">
      <dgm:prSet presAssocID="{0B8EA235-4C7A-4E30-99FC-460B46BDFA87}" presName="spH" presStyleCnt="0"/>
      <dgm:spPr/>
    </dgm:pt>
    <dgm:pt modelId="{166E92D4-64FF-41DD-8569-E4B5B53184D9}" type="pres">
      <dgm:prSet presAssocID="{0B8EA235-4C7A-4E30-99FC-460B46BDFA87}" presName="desTx" presStyleLbl="node1" presStyleIdx="1" presStyleCnt="5">
        <dgm:presLayoutVars>
          <dgm:bulletEnabled val="1"/>
        </dgm:presLayoutVars>
      </dgm:prSet>
      <dgm:spPr/>
      <dgm:t>
        <a:bodyPr/>
        <a:lstStyle/>
        <a:p>
          <a:endParaRPr lang="en-US"/>
        </a:p>
      </dgm:t>
    </dgm:pt>
    <dgm:pt modelId="{A4C4E821-73D1-4BDF-A0BA-6531B2362AA9}" type="pres">
      <dgm:prSet presAssocID="{11211140-9797-4EBA-9B9A-DFF23886B163}" presName="spV" presStyleCnt="0"/>
      <dgm:spPr/>
    </dgm:pt>
    <dgm:pt modelId="{31FC6264-A55E-4879-BFB3-ADA1A97CB260}" type="pres">
      <dgm:prSet presAssocID="{5CA24E70-5116-4156-8D02-732E9F9AA2FE}" presName="linNode" presStyleCnt="0"/>
      <dgm:spPr/>
    </dgm:pt>
    <dgm:pt modelId="{7339170E-24AD-42DC-9CFE-55525E4BD6DB}" type="pres">
      <dgm:prSet presAssocID="{5CA24E70-5116-4156-8D02-732E9F9AA2FE}" presName="parTx" presStyleLbl="revTx" presStyleIdx="2" presStyleCnt="5">
        <dgm:presLayoutVars>
          <dgm:chMax val="1"/>
          <dgm:bulletEnabled val="1"/>
        </dgm:presLayoutVars>
      </dgm:prSet>
      <dgm:spPr/>
      <dgm:t>
        <a:bodyPr/>
        <a:lstStyle/>
        <a:p>
          <a:endParaRPr lang="en-US"/>
        </a:p>
      </dgm:t>
    </dgm:pt>
    <dgm:pt modelId="{0A3DADC8-73A1-4F21-B14E-AF6C2B0241B1}" type="pres">
      <dgm:prSet presAssocID="{5CA24E70-5116-4156-8D02-732E9F9AA2FE}" presName="bracket" presStyleLbl="parChTrans1D1" presStyleIdx="2" presStyleCnt="5"/>
      <dgm:spPr/>
    </dgm:pt>
    <dgm:pt modelId="{5A724127-7DC7-4F0D-A8EB-11F811E8675B}" type="pres">
      <dgm:prSet presAssocID="{5CA24E70-5116-4156-8D02-732E9F9AA2FE}" presName="spH" presStyleCnt="0"/>
      <dgm:spPr/>
    </dgm:pt>
    <dgm:pt modelId="{C8CB78B5-65A7-42CD-A69B-AC5764BA5748}" type="pres">
      <dgm:prSet presAssocID="{5CA24E70-5116-4156-8D02-732E9F9AA2FE}" presName="desTx" presStyleLbl="node1" presStyleIdx="2" presStyleCnt="5">
        <dgm:presLayoutVars>
          <dgm:bulletEnabled val="1"/>
        </dgm:presLayoutVars>
      </dgm:prSet>
      <dgm:spPr/>
      <dgm:t>
        <a:bodyPr/>
        <a:lstStyle/>
        <a:p>
          <a:endParaRPr lang="en-US"/>
        </a:p>
      </dgm:t>
    </dgm:pt>
    <dgm:pt modelId="{78A5159E-B224-49B2-B98F-E681DF3358FC}" type="pres">
      <dgm:prSet presAssocID="{A38734F8-B64B-4FB6-9223-34C0EE1DBE77}" presName="spV" presStyleCnt="0"/>
      <dgm:spPr/>
    </dgm:pt>
    <dgm:pt modelId="{22F41870-36AD-40DD-A1B3-824BD09339D3}" type="pres">
      <dgm:prSet presAssocID="{309336A4-704D-4B58-9DE2-CD5A4369E819}" presName="linNode" presStyleCnt="0"/>
      <dgm:spPr/>
    </dgm:pt>
    <dgm:pt modelId="{AF5529B9-8A5B-41FD-AEA1-E4FDA363E747}" type="pres">
      <dgm:prSet presAssocID="{309336A4-704D-4B58-9DE2-CD5A4369E819}" presName="parTx" presStyleLbl="revTx" presStyleIdx="3" presStyleCnt="5">
        <dgm:presLayoutVars>
          <dgm:chMax val="1"/>
          <dgm:bulletEnabled val="1"/>
        </dgm:presLayoutVars>
      </dgm:prSet>
      <dgm:spPr/>
      <dgm:t>
        <a:bodyPr/>
        <a:lstStyle/>
        <a:p>
          <a:endParaRPr lang="en-US"/>
        </a:p>
      </dgm:t>
    </dgm:pt>
    <dgm:pt modelId="{AD5E4066-9536-4CFF-B542-8C4B5E0C1212}" type="pres">
      <dgm:prSet presAssocID="{309336A4-704D-4B58-9DE2-CD5A4369E819}" presName="bracket" presStyleLbl="parChTrans1D1" presStyleIdx="3" presStyleCnt="5"/>
      <dgm:spPr/>
    </dgm:pt>
    <dgm:pt modelId="{E6B4BEA3-D2D2-4D18-B94A-405CD539740B}" type="pres">
      <dgm:prSet presAssocID="{309336A4-704D-4B58-9DE2-CD5A4369E819}" presName="spH" presStyleCnt="0"/>
      <dgm:spPr/>
    </dgm:pt>
    <dgm:pt modelId="{0491C7A1-1A17-4EEB-982F-2639D04D3D5C}" type="pres">
      <dgm:prSet presAssocID="{309336A4-704D-4B58-9DE2-CD5A4369E819}" presName="desTx" presStyleLbl="node1" presStyleIdx="3" presStyleCnt="5">
        <dgm:presLayoutVars>
          <dgm:bulletEnabled val="1"/>
        </dgm:presLayoutVars>
      </dgm:prSet>
      <dgm:spPr/>
      <dgm:t>
        <a:bodyPr/>
        <a:lstStyle/>
        <a:p>
          <a:endParaRPr lang="en-US"/>
        </a:p>
      </dgm:t>
    </dgm:pt>
    <dgm:pt modelId="{C5C9D234-4AE2-4CB5-9CDD-F7E8DD2CB77D}" type="pres">
      <dgm:prSet presAssocID="{617E386A-EBFB-48E0-A2B7-BC101E53AED8}" presName="spV" presStyleCnt="0"/>
      <dgm:spPr/>
    </dgm:pt>
    <dgm:pt modelId="{96E2B6FA-5CF4-4113-BC77-047E8E4716CC}" type="pres">
      <dgm:prSet presAssocID="{185CF216-545E-4EC0-AE82-04FB4327ABC6}" presName="linNode" presStyleCnt="0"/>
      <dgm:spPr/>
    </dgm:pt>
    <dgm:pt modelId="{6A64F540-5D4E-4B6A-8F5A-589B62D6127C}" type="pres">
      <dgm:prSet presAssocID="{185CF216-545E-4EC0-AE82-04FB4327ABC6}" presName="parTx" presStyleLbl="revTx" presStyleIdx="4" presStyleCnt="5">
        <dgm:presLayoutVars>
          <dgm:chMax val="1"/>
          <dgm:bulletEnabled val="1"/>
        </dgm:presLayoutVars>
      </dgm:prSet>
      <dgm:spPr/>
      <dgm:t>
        <a:bodyPr/>
        <a:lstStyle/>
        <a:p>
          <a:endParaRPr lang="en-US"/>
        </a:p>
      </dgm:t>
    </dgm:pt>
    <dgm:pt modelId="{ED927350-1896-4BC3-8DC0-6BCEEE1BE504}" type="pres">
      <dgm:prSet presAssocID="{185CF216-545E-4EC0-AE82-04FB4327ABC6}" presName="bracket" presStyleLbl="parChTrans1D1" presStyleIdx="4" presStyleCnt="5"/>
      <dgm:spPr/>
    </dgm:pt>
    <dgm:pt modelId="{4D00EDD9-431F-417A-95CF-D58572EEE079}" type="pres">
      <dgm:prSet presAssocID="{185CF216-545E-4EC0-AE82-04FB4327ABC6}" presName="spH" presStyleCnt="0"/>
      <dgm:spPr/>
    </dgm:pt>
    <dgm:pt modelId="{D1EBB6D9-E84F-4554-B721-900A07E502CD}" type="pres">
      <dgm:prSet presAssocID="{185CF216-545E-4EC0-AE82-04FB4327ABC6}" presName="desTx" presStyleLbl="node1" presStyleIdx="4" presStyleCnt="5">
        <dgm:presLayoutVars>
          <dgm:bulletEnabled val="1"/>
        </dgm:presLayoutVars>
      </dgm:prSet>
      <dgm:spPr/>
      <dgm:t>
        <a:bodyPr/>
        <a:lstStyle/>
        <a:p>
          <a:endParaRPr lang="en-US"/>
        </a:p>
      </dgm:t>
    </dgm:pt>
  </dgm:ptLst>
  <dgm:cxnLst>
    <dgm:cxn modelId="{2713324E-70A6-490C-B343-0A475667633B}" type="presOf" srcId="{F1C04E39-95FB-4C90-B20A-D133457FCDA0}" destId="{D9F0A065-4637-4A8F-BF6D-A93CE2BFB3E3}" srcOrd="0" destOrd="0" presId="urn:diagrams.loki3.com/BracketList"/>
    <dgm:cxn modelId="{8E390648-352E-4F48-8A3E-B9B8DC976FA2}" srcId="{44141D8C-CBAF-4351-9F8F-615C2AC01B7E}" destId="{185CF216-545E-4EC0-AE82-04FB4327ABC6}" srcOrd="4" destOrd="0" parTransId="{B615F89A-9476-488E-85CF-F11029133CA8}" sibTransId="{AF9E2C69-22AF-4519-A24D-95A2FF3B467D}"/>
    <dgm:cxn modelId="{9B6A52EA-8550-4437-9748-E44BDA8341EE}" srcId="{44141D8C-CBAF-4351-9F8F-615C2AC01B7E}" destId="{309336A4-704D-4B58-9DE2-CD5A4369E819}" srcOrd="3" destOrd="0" parTransId="{8A4A5FB1-09A8-490C-87D4-638C5F381209}" sibTransId="{617E386A-EBFB-48E0-A2B7-BC101E53AED8}"/>
    <dgm:cxn modelId="{C8F20FAA-371A-4011-ADB9-4B3FE7732215}" srcId="{309336A4-704D-4B58-9DE2-CD5A4369E819}" destId="{A1F61E65-63C3-4DDB-9ECD-5EDB61B1F35B}" srcOrd="0" destOrd="0" parTransId="{71E7DF62-1979-4C4B-9536-590B4080062C}" sibTransId="{945B1682-166B-49F9-A3A8-583889810082}"/>
    <dgm:cxn modelId="{5702EAA0-1FF1-433D-BAE3-9609E3C43C01}" srcId="{44141D8C-CBAF-4351-9F8F-615C2AC01B7E}" destId="{5CA24E70-5116-4156-8D02-732E9F9AA2FE}" srcOrd="2" destOrd="0" parTransId="{7F01A0FC-98AD-4F4F-9D40-31583E732CA2}" sibTransId="{A38734F8-B64B-4FB6-9223-34C0EE1DBE77}"/>
    <dgm:cxn modelId="{98EF8CDD-92CE-4E47-96BE-BF469F7F6383}" type="presOf" srcId="{0B8EA235-4C7A-4E30-99FC-460B46BDFA87}" destId="{BF686CD3-6EC5-48A3-9B1B-59C50611F984}" srcOrd="0" destOrd="0" presId="urn:diagrams.loki3.com/BracketList"/>
    <dgm:cxn modelId="{651DCEC4-40EB-47A6-AB39-3E9B94291EF1}" srcId="{44141D8C-CBAF-4351-9F8F-615C2AC01B7E}" destId="{0B8EA235-4C7A-4E30-99FC-460B46BDFA87}" srcOrd="1" destOrd="0" parTransId="{E12148DC-7C43-49D0-8882-A673ABB4E492}" sibTransId="{11211140-9797-4EBA-9B9A-DFF23886B163}"/>
    <dgm:cxn modelId="{4D067297-EFB4-4191-9882-F455B3923A13}" type="presOf" srcId="{A1F61E65-63C3-4DDB-9ECD-5EDB61B1F35B}" destId="{0491C7A1-1A17-4EEB-982F-2639D04D3D5C}" srcOrd="0" destOrd="0" presId="urn:diagrams.loki3.com/BracketList"/>
    <dgm:cxn modelId="{BF001A6E-11EB-42D5-B877-B3A55DD00BF3}" srcId="{0B8EA235-4C7A-4E30-99FC-460B46BDFA87}" destId="{DE989E19-B55C-4A32-A5BD-0D77F813D8E5}" srcOrd="3" destOrd="0" parTransId="{61AF13BB-D9A5-418E-B9A6-367D6C8A4CCF}" sibTransId="{19BC20C6-CE0E-4B80-BCE1-EE3C5979FB53}"/>
    <dgm:cxn modelId="{C22AE6C8-F88F-4711-B9E5-D72B672AF069}" srcId="{0B8EA235-4C7A-4E30-99FC-460B46BDFA87}" destId="{4EDFD2AF-851B-46E8-BF8B-2BE66BD83BE1}" srcOrd="2" destOrd="0" parTransId="{96242406-4EDD-4146-8EAD-3B111D29F9F6}" sibTransId="{F9FB5DFC-FADC-4CE0-B51E-EE98537C4749}"/>
    <dgm:cxn modelId="{D6E8F2E5-B033-4EFA-A41A-770A0980E499}" srcId="{0B8EA235-4C7A-4E30-99FC-460B46BDFA87}" destId="{D2097565-66A4-4CF4-9F0A-40AA449A13BD}" srcOrd="0" destOrd="0" parTransId="{3E65F10F-1EBF-4522-94F6-0B15AD19AD3B}" sibTransId="{19E01861-9456-4335-A50F-10510F211FF9}"/>
    <dgm:cxn modelId="{1AD1B38A-9100-46BB-99D5-E23388E8C593}" type="presOf" srcId="{D2097565-66A4-4CF4-9F0A-40AA449A13BD}" destId="{166E92D4-64FF-41DD-8569-E4B5B53184D9}" srcOrd="0" destOrd="0" presId="urn:diagrams.loki3.com/BracketList"/>
    <dgm:cxn modelId="{14EF15E9-6F22-4E33-ABB3-4510D4427C20}" type="presOf" srcId="{185CF216-545E-4EC0-AE82-04FB4327ABC6}" destId="{6A64F540-5D4E-4B6A-8F5A-589B62D6127C}" srcOrd="0" destOrd="0" presId="urn:diagrams.loki3.com/BracketList"/>
    <dgm:cxn modelId="{94DF6737-85F7-4CB7-AF5D-BE21EBFFEBD0}" type="presOf" srcId="{309336A4-704D-4B58-9DE2-CD5A4369E819}" destId="{AF5529B9-8A5B-41FD-AEA1-E4FDA363E747}" srcOrd="0" destOrd="0" presId="urn:diagrams.loki3.com/BracketList"/>
    <dgm:cxn modelId="{B4493514-A359-41E6-869F-5726FE93F9D9}" type="presOf" srcId="{4EDFD2AF-851B-46E8-BF8B-2BE66BD83BE1}" destId="{166E92D4-64FF-41DD-8569-E4B5B53184D9}" srcOrd="0" destOrd="2" presId="urn:diagrams.loki3.com/BracketList"/>
    <dgm:cxn modelId="{8DC2D66F-6BC5-40AD-A50D-B8D7CEBD87E6}" type="presOf" srcId="{026D427A-E3A5-4DDE-89D4-C4B3A61F5061}" destId="{D1EBB6D9-E84F-4554-B721-900A07E502CD}" srcOrd="0" destOrd="0" presId="urn:diagrams.loki3.com/BracketList"/>
    <dgm:cxn modelId="{2919C95B-596A-4578-9251-EAF9F8305535}" type="presOf" srcId="{5CA24E70-5116-4156-8D02-732E9F9AA2FE}" destId="{7339170E-24AD-42DC-9CFE-55525E4BD6DB}" srcOrd="0" destOrd="0" presId="urn:diagrams.loki3.com/BracketList"/>
    <dgm:cxn modelId="{595B941D-614C-461F-93AC-ECBE3702DE39}" srcId="{185CF216-545E-4EC0-AE82-04FB4327ABC6}" destId="{026D427A-E3A5-4DDE-89D4-C4B3A61F5061}" srcOrd="0" destOrd="0" parTransId="{431F3623-6D79-459C-AD24-437154CE4F7A}" sibTransId="{99645DFE-2082-4DC5-8D1A-9D13905BB0A2}"/>
    <dgm:cxn modelId="{F7260A10-4994-409E-BE69-137C5D50B74A}" type="presOf" srcId="{DE989E19-B55C-4A32-A5BD-0D77F813D8E5}" destId="{166E92D4-64FF-41DD-8569-E4B5B53184D9}" srcOrd="0" destOrd="3" presId="urn:diagrams.loki3.com/BracketList"/>
    <dgm:cxn modelId="{EFAB66F6-3121-4B32-82A0-97E611334660}" type="presOf" srcId="{44141D8C-CBAF-4351-9F8F-615C2AC01B7E}" destId="{1412A2A4-0B5D-48F6-9D1B-2861C7913B27}" srcOrd="0" destOrd="0" presId="urn:diagrams.loki3.com/BracketList"/>
    <dgm:cxn modelId="{47A77A38-CCEC-4745-A3EE-1F1639358214}" srcId="{5CA24E70-5116-4156-8D02-732E9F9AA2FE}" destId="{0F55F528-3A9D-4D7B-8C7F-7098C546D50A}" srcOrd="0" destOrd="0" parTransId="{D41C0A78-B7B9-4FA7-B6FE-DBC072CFC6FC}" sibTransId="{612E20F5-2E27-473E-BAFC-D9B5ECEBF915}"/>
    <dgm:cxn modelId="{CCFEAB80-7FB4-4449-9B1E-0D1C71AC9FD3}" type="presOf" srcId="{5258EA16-4941-4571-80E8-F48EEFBDD7A7}" destId="{166E92D4-64FF-41DD-8569-E4B5B53184D9}" srcOrd="0" destOrd="1" presId="urn:diagrams.loki3.com/BracketList"/>
    <dgm:cxn modelId="{F283B398-E8F7-4909-A0F2-8B28A4D65196}" type="presOf" srcId="{0F55F528-3A9D-4D7B-8C7F-7098C546D50A}" destId="{C8CB78B5-65A7-42CD-A69B-AC5764BA5748}" srcOrd="0" destOrd="0" presId="urn:diagrams.loki3.com/BracketList"/>
    <dgm:cxn modelId="{7C01A688-E779-442E-98F9-D15287821FA0}" srcId="{0B8EA235-4C7A-4E30-99FC-460B46BDFA87}" destId="{5258EA16-4941-4571-80E8-F48EEFBDD7A7}" srcOrd="1" destOrd="0" parTransId="{CB0B5BD6-9EEE-45C7-91F7-E18858D7C33F}" sibTransId="{7D03B38F-5EC7-41F6-93AF-B4B7D8AE1300}"/>
    <dgm:cxn modelId="{79A4D311-4925-4974-9542-EFFC8729F626}" type="presOf" srcId="{97F12403-D746-406E-B51E-07A2FBC2AA9D}" destId="{249D6B4A-575D-4538-96B8-C7CB65A2E1A3}" srcOrd="0" destOrd="0" presId="urn:diagrams.loki3.com/BracketList"/>
    <dgm:cxn modelId="{1188005D-560D-4D89-B948-9AC04C5D9C8E}" srcId="{44141D8C-CBAF-4351-9F8F-615C2AC01B7E}" destId="{F1C04E39-95FB-4C90-B20A-D133457FCDA0}" srcOrd="0" destOrd="0" parTransId="{BB088664-37FD-4B44-B8AA-864576C69286}" sibTransId="{A5D8CF8B-58B2-4BC8-BB60-7B05CB04C1BD}"/>
    <dgm:cxn modelId="{90B845C6-95EB-4AA0-8E80-869FE6E66FA3}" srcId="{F1C04E39-95FB-4C90-B20A-D133457FCDA0}" destId="{97F12403-D746-406E-B51E-07A2FBC2AA9D}" srcOrd="0" destOrd="0" parTransId="{5C46CDE4-3067-4AA6-98B2-3D8544783EC0}" sibTransId="{2AE73EE9-01BB-4440-8EE5-389C5153D157}"/>
    <dgm:cxn modelId="{D0B082C0-A5BB-43FE-948D-D23DBF24E59C}" type="presParOf" srcId="{1412A2A4-0B5D-48F6-9D1B-2861C7913B27}" destId="{38874DC4-6652-4B3F-AFBC-FFD3A50E5078}" srcOrd="0" destOrd="0" presId="urn:diagrams.loki3.com/BracketList"/>
    <dgm:cxn modelId="{D71775BC-9B57-4062-A802-6851AF59E89E}" type="presParOf" srcId="{38874DC4-6652-4B3F-AFBC-FFD3A50E5078}" destId="{D9F0A065-4637-4A8F-BF6D-A93CE2BFB3E3}" srcOrd="0" destOrd="0" presId="urn:diagrams.loki3.com/BracketList"/>
    <dgm:cxn modelId="{53FC90A0-03D7-4F8D-A611-8846F4318390}" type="presParOf" srcId="{38874DC4-6652-4B3F-AFBC-FFD3A50E5078}" destId="{E0ABE617-CCCC-45D0-BF78-8E9C88FD033D}" srcOrd="1" destOrd="0" presId="urn:diagrams.loki3.com/BracketList"/>
    <dgm:cxn modelId="{C87A1A83-F645-4AA9-B12E-726ECDF269AF}" type="presParOf" srcId="{38874DC4-6652-4B3F-AFBC-FFD3A50E5078}" destId="{1FCD3D56-2ED1-4F84-B786-7F4AD81ECCFE}" srcOrd="2" destOrd="0" presId="urn:diagrams.loki3.com/BracketList"/>
    <dgm:cxn modelId="{A885888B-6AEE-451C-9C47-70B06299030C}" type="presParOf" srcId="{38874DC4-6652-4B3F-AFBC-FFD3A50E5078}" destId="{249D6B4A-575D-4538-96B8-C7CB65A2E1A3}" srcOrd="3" destOrd="0" presId="urn:diagrams.loki3.com/BracketList"/>
    <dgm:cxn modelId="{0CB06EFF-4D5C-4B64-A0AA-F8E3E880EE0D}" type="presParOf" srcId="{1412A2A4-0B5D-48F6-9D1B-2861C7913B27}" destId="{A9EBF076-8C2F-41B8-9B88-72C679BD1F57}" srcOrd="1" destOrd="0" presId="urn:diagrams.loki3.com/BracketList"/>
    <dgm:cxn modelId="{DD3E7F97-5330-45B7-9B88-C46C9716F7C9}" type="presParOf" srcId="{1412A2A4-0B5D-48F6-9D1B-2861C7913B27}" destId="{AC629CA1-8936-4646-AFD7-0B6FFC74B868}" srcOrd="2" destOrd="0" presId="urn:diagrams.loki3.com/BracketList"/>
    <dgm:cxn modelId="{FA583144-387B-4004-A9D7-6EF692C89973}" type="presParOf" srcId="{AC629CA1-8936-4646-AFD7-0B6FFC74B868}" destId="{BF686CD3-6EC5-48A3-9B1B-59C50611F984}" srcOrd="0" destOrd="0" presId="urn:diagrams.loki3.com/BracketList"/>
    <dgm:cxn modelId="{DB6729F0-32AC-4273-8B4D-F63127B0FFC8}" type="presParOf" srcId="{AC629CA1-8936-4646-AFD7-0B6FFC74B868}" destId="{68E1F067-CEB9-4895-943C-F97CF2C58183}" srcOrd="1" destOrd="0" presId="urn:diagrams.loki3.com/BracketList"/>
    <dgm:cxn modelId="{8B4052C5-AB1C-411E-9324-0AB06FC0D14F}" type="presParOf" srcId="{AC629CA1-8936-4646-AFD7-0B6FFC74B868}" destId="{3FC0D286-82C3-44D4-AFA1-07849A309C4A}" srcOrd="2" destOrd="0" presId="urn:diagrams.loki3.com/BracketList"/>
    <dgm:cxn modelId="{F344B12D-82AB-4A1B-A8B9-C93DEFE761F6}" type="presParOf" srcId="{AC629CA1-8936-4646-AFD7-0B6FFC74B868}" destId="{166E92D4-64FF-41DD-8569-E4B5B53184D9}" srcOrd="3" destOrd="0" presId="urn:diagrams.loki3.com/BracketList"/>
    <dgm:cxn modelId="{E998223E-3B3D-420D-BB9F-C81956989CB2}" type="presParOf" srcId="{1412A2A4-0B5D-48F6-9D1B-2861C7913B27}" destId="{A4C4E821-73D1-4BDF-A0BA-6531B2362AA9}" srcOrd="3" destOrd="0" presId="urn:diagrams.loki3.com/BracketList"/>
    <dgm:cxn modelId="{D5C64F11-B025-473A-A825-66B4F2CEFC39}" type="presParOf" srcId="{1412A2A4-0B5D-48F6-9D1B-2861C7913B27}" destId="{31FC6264-A55E-4879-BFB3-ADA1A97CB260}" srcOrd="4" destOrd="0" presId="urn:diagrams.loki3.com/BracketList"/>
    <dgm:cxn modelId="{D1C9792B-FC02-4490-A5CF-E639E8EE5470}" type="presParOf" srcId="{31FC6264-A55E-4879-BFB3-ADA1A97CB260}" destId="{7339170E-24AD-42DC-9CFE-55525E4BD6DB}" srcOrd="0" destOrd="0" presId="urn:diagrams.loki3.com/BracketList"/>
    <dgm:cxn modelId="{3F7231D0-7136-4C13-930D-56D4113791E5}" type="presParOf" srcId="{31FC6264-A55E-4879-BFB3-ADA1A97CB260}" destId="{0A3DADC8-73A1-4F21-B14E-AF6C2B0241B1}" srcOrd="1" destOrd="0" presId="urn:diagrams.loki3.com/BracketList"/>
    <dgm:cxn modelId="{32C78EF7-3A6F-4284-9710-C90D17341E36}" type="presParOf" srcId="{31FC6264-A55E-4879-BFB3-ADA1A97CB260}" destId="{5A724127-7DC7-4F0D-A8EB-11F811E8675B}" srcOrd="2" destOrd="0" presId="urn:diagrams.loki3.com/BracketList"/>
    <dgm:cxn modelId="{E2E0CBBE-26CD-41B6-B88B-E3E8DAF7B45C}" type="presParOf" srcId="{31FC6264-A55E-4879-BFB3-ADA1A97CB260}" destId="{C8CB78B5-65A7-42CD-A69B-AC5764BA5748}" srcOrd="3" destOrd="0" presId="urn:diagrams.loki3.com/BracketList"/>
    <dgm:cxn modelId="{64FA2AD6-48C2-49FF-940A-398ADE01C9B5}" type="presParOf" srcId="{1412A2A4-0B5D-48F6-9D1B-2861C7913B27}" destId="{78A5159E-B224-49B2-B98F-E681DF3358FC}" srcOrd="5" destOrd="0" presId="urn:diagrams.loki3.com/BracketList"/>
    <dgm:cxn modelId="{B3F1C3F8-B943-4ADC-851E-0C31269A1C5D}" type="presParOf" srcId="{1412A2A4-0B5D-48F6-9D1B-2861C7913B27}" destId="{22F41870-36AD-40DD-A1B3-824BD09339D3}" srcOrd="6" destOrd="0" presId="urn:diagrams.loki3.com/BracketList"/>
    <dgm:cxn modelId="{097FA751-019D-4676-9E8F-4387A9CD8456}" type="presParOf" srcId="{22F41870-36AD-40DD-A1B3-824BD09339D3}" destId="{AF5529B9-8A5B-41FD-AEA1-E4FDA363E747}" srcOrd="0" destOrd="0" presId="urn:diagrams.loki3.com/BracketList"/>
    <dgm:cxn modelId="{3716E979-DF35-403C-AB8F-064E30F0BFD5}" type="presParOf" srcId="{22F41870-36AD-40DD-A1B3-824BD09339D3}" destId="{AD5E4066-9536-4CFF-B542-8C4B5E0C1212}" srcOrd="1" destOrd="0" presId="urn:diagrams.loki3.com/BracketList"/>
    <dgm:cxn modelId="{864B2A3F-105F-4042-9A53-10F4BA1264EE}" type="presParOf" srcId="{22F41870-36AD-40DD-A1B3-824BD09339D3}" destId="{E6B4BEA3-D2D2-4D18-B94A-405CD539740B}" srcOrd="2" destOrd="0" presId="urn:diagrams.loki3.com/BracketList"/>
    <dgm:cxn modelId="{3F509063-FE1D-4D01-BF12-7DD1C8ACBCF3}" type="presParOf" srcId="{22F41870-36AD-40DD-A1B3-824BD09339D3}" destId="{0491C7A1-1A17-4EEB-982F-2639D04D3D5C}" srcOrd="3" destOrd="0" presId="urn:diagrams.loki3.com/BracketList"/>
    <dgm:cxn modelId="{CB3EDDBF-CB04-4253-9304-1447C558615F}" type="presParOf" srcId="{1412A2A4-0B5D-48F6-9D1B-2861C7913B27}" destId="{C5C9D234-4AE2-4CB5-9CDD-F7E8DD2CB77D}" srcOrd="7" destOrd="0" presId="urn:diagrams.loki3.com/BracketList"/>
    <dgm:cxn modelId="{94801479-92F1-45CE-8FE9-B0A381E0E12C}" type="presParOf" srcId="{1412A2A4-0B5D-48F6-9D1B-2861C7913B27}" destId="{96E2B6FA-5CF4-4113-BC77-047E8E4716CC}" srcOrd="8" destOrd="0" presId="urn:diagrams.loki3.com/BracketList"/>
    <dgm:cxn modelId="{0D9F02C4-27BB-4826-B093-9638D34ADAE1}" type="presParOf" srcId="{96E2B6FA-5CF4-4113-BC77-047E8E4716CC}" destId="{6A64F540-5D4E-4B6A-8F5A-589B62D6127C}" srcOrd="0" destOrd="0" presId="urn:diagrams.loki3.com/BracketList"/>
    <dgm:cxn modelId="{C900932A-1571-4D17-97B9-B6C0A7993D9C}" type="presParOf" srcId="{96E2B6FA-5CF4-4113-BC77-047E8E4716CC}" destId="{ED927350-1896-4BC3-8DC0-6BCEEE1BE504}" srcOrd="1" destOrd="0" presId="urn:diagrams.loki3.com/BracketList"/>
    <dgm:cxn modelId="{D3A6A188-B4D8-4DD9-B41D-DA0ADB7363CE}" type="presParOf" srcId="{96E2B6FA-5CF4-4113-BC77-047E8E4716CC}" destId="{4D00EDD9-431F-417A-95CF-D58572EEE079}" srcOrd="2" destOrd="0" presId="urn:diagrams.loki3.com/BracketList"/>
    <dgm:cxn modelId="{6A41D149-2240-4C20-A29F-4A04F111E8B1}" type="presParOf" srcId="{96E2B6FA-5CF4-4113-BC77-047E8E4716CC}" destId="{D1EBB6D9-E84F-4554-B721-900A07E502CD}" srcOrd="3" destOrd="0" presId="urn:diagrams.loki3.com/Bracke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068947E-B2D2-45A8-8FFD-0071477EB1CE}" type="doc">
      <dgm:prSet loTypeId="urn:microsoft.com/office/officeart/2005/8/layout/list1" loCatId="list" qsTypeId="urn:microsoft.com/office/officeart/2005/8/quickstyle/simple2" qsCatId="simple" csTypeId="urn:microsoft.com/office/officeart/2005/8/colors/accent0_3" csCatId="mainScheme" phldr="1"/>
      <dgm:spPr/>
    </dgm:pt>
    <dgm:pt modelId="{D80B403D-5EBA-425C-A5FF-3F8AB85176F8}">
      <dgm:prSet phldrT="[Text]"/>
      <dgm:spPr/>
      <dgm:t>
        <a:bodyPr/>
        <a:lstStyle/>
        <a:p>
          <a:r>
            <a:rPr lang="en-US" dirty="0" smtClean="0"/>
            <a:t>#</a:t>
          </a:r>
          <a:endParaRPr lang="en-US" dirty="0"/>
        </a:p>
      </dgm:t>
    </dgm:pt>
    <dgm:pt modelId="{46C4736B-8A9E-47F1-92C2-3C9AD1ECF1DB}" type="parTrans" cxnId="{4CBD6026-8DBD-461C-BE5B-FA160091619F}">
      <dgm:prSet/>
      <dgm:spPr/>
      <dgm:t>
        <a:bodyPr/>
        <a:lstStyle/>
        <a:p>
          <a:endParaRPr lang="en-US"/>
        </a:p>
      </dgm:t>
    </dgm:pt>
    <dgm:pt modelId="{DDAE9DCA-47FD-4713-85F4-402642D6659A}" type="sibTrans" cxnId="{4CBD6026-8DBD-461C-BE5B-FA160091619F}">
      <dgm:prSet/>
      <dgm:spPr/>
      <dgm:t>
        <a:bodyPr/>
        <a:lstStyle/>
        <a:p>
          <a:endParaRPr lang="en-US"/>
        </a:p>
      </dgm:t>
    </dgm:pt>
    <dgm:pt modelId="{EB670EAB-06FB-4741-A869-EE8705E3F83E}">
      <dgm:prSet phldrT="[Text]"/>
      <dgm:spPr/>
      <dgm:t>
        <a:bodyPr/>
        <a:lstStyle/>
        <a:p>
          <a:r>
            <a:rPr lang="en-US" dirty="0" smtClean="0"/>
            <a:t>[]</a:t>
          </a:r>
          <a:endParaRPr lang="en-US" dirty="0"/>
        </a:p>
      </dgm:t>
    </dgm:pt>
    <dgm:pt modelId="{55162E2F-7044-482F-A124-18C99BBC4A98}" type="parTrans" cxnId="{B7062BCA-A731-4F06-B55E-D7F1CA2166CE}">
      <dgm:prSet/>
      <dgm:spPr/>
      <dgm:t>
        <a:bodyPr/>
        <a:lstStyle/>
        <a:p>
          <a:endParaRPr lang="en-US"/>
        </a:p>
      </dgm:t>
    </dgm:pt>
    <dgm:pt modelId="{C821EAB5-102D-4A8D-97CB-3F36E782ABA4}" type="sibTrans" cxnId="{B7062BCA-A731-4F06-B55E-D7F1CA2166CE}">
      <dgm:prSet/>
      <dgm:spPr/>
      <dgm:t>
        <a:bodyPr/>
        <a:lstStyle/>
        <a:p>
          <a:endParaRPr lang="en-US"/>
        </a:p>
      </dgm:t>
    </dgm:pt>
    <dgm:pt modelId="{AA3B6964-F510-4080-B630-A29C05C7614C}">
      <dgm:prSet phldrT="[Text]"/>
      <dgm:spPr/>
      <dgm:t>
        <a:bodyPr/>
        <a:lstStyle/>
        <a:p>
          <a:r>
            <a:rPr lang="en-US" dirty="0" smtClean="0"/>
            <a:t>.</a:t>
          </a:r>
          <a:endParaRPr lang="en-US" dirty="0"/>
        </a:p>
      </dgm:t>
    </dgm:pt>
    <dgm:pt modelId="{BF71FE2C-699A-46A4-A772-AC38D5CE3FBF}" type="parTrans" cxnId="{E90B0A24-C72C-46DF-9C10-94FD5C366508}">
      <dgm:prSet/>
      <dgm:spPr/>
      <dgm:t>
        <a:bodyPr/>
        <a:lstStyle/>
        <a:p>
          <a:endParaRPr lang="en-US"/>
        </a:p>
      </dgm:t>
    </dgm:pt>
    <dgm:pt modelId="{2CA231A6-34CC-49EA-AEF6-6772AC5E66D6}" type="sibTrans" cxnId="{E90B0A24-C72C-46DF-9C10-94FD5C366508}">
      <dgm:prSet/>
      <dgm:spPr/>
      <dgm:t>
        <a:bodyPr/>
        <a:lstStyle/>
        <a:p>
          <a:endParaRPr lang="en-US"/>
        </a:p>
      </dgm:t>
    </dgm:pt>
    <dgm:pt modelId="{0EACD150-9F82-406E-9665-665A95D5C299}">
      <dgm:prSet phldrT="[Text]"/>
      <dgm:spPr/>
      <dgm:t>
        <a:bodyPr/>
        <a:lstStyle/>
        <a:p>
          <a:r>
            <a:rPr lang="en-US" dirty="0" smtClean="0"/>
            <a:t>Creates an id attribute</a:t>
          </a:r>
          <a:endParaRPr lang="en-US" dirty="0"/>
        </a:p>
      </dgm:t>
    </dgm:pt>
    <dgm:pt modelId="{3E13B982-9AF0-4F70-B743-3CD70DA8464F}" type="parTrans" cxnId="{FEB37A76-B37D-4A7E-8B9A-DD12F26F3181}">
      <dgm:prSet/>
      <dgm:spPr/>
      <dgm:t>
        <a:bodyPr/>
        <a:lstStyle/>
        <a:p>
          <a:endParaRPr lang="en-US"/>
        </a:p>
      </dgm:t>
    </dgm:pt>
    <dgm:pt modelId="{112FF845-36F6-485D-BC23-FDAF5C679931}" type="sibTrans" cxnId="{FEB37A76-B37D-4A7E-8B9A-DD12F26F3181}">
      <dgm:prSet/>
      <dgm:spPr/>
      <dgm:t>
        <a:bodyPr/>
        <a:lstStyle/>
        <a:p>
          <a:endParaRPr lang="en-US"/>
        </a:p>
      </dgm:t>
    </dgm:pt>
    <dgm:pt modelId="{162A3DDD-1588-4DBE-8CAB-4921E6DE61EF}">
      <dgm:prSet phldrT="[Text]"/>
      <dgm:spPr/>
      <dgm:t>
        <a:bodyPr/>
        <a:lstStyle/>
        <a:p>
          <a:r>
            <a:rPr lang="en-US" dirty="0" smtClean="0"/>
            <a:t>Creates a class attribute</a:t>
          </a:r>
          <a:endParaRPr lang="en-US" dirty="0"/>
        </a:p>
      </dgm:t>
    </dgm:pt>
    <dgm:pt modelId="{A45C1176-3703-4307-98AA-5B42A69F19B8}" type="parTrans" cxnId="{3EBD6344-99D1-47F9-BA0D-BC5F9F1AF982}">
      <dgm:prSet/>
      <dgm:spPr/>
      <dgm:t>
        <a:bodyPr/>
        <a:lstStyle/>
        <a:p>
          <a:endParaRPr lang="en-US"/>
        </a:p>
      </dgm:t>
    </dgm:pt>
    <dgm:pt modelId="{B4910186-37CB-47AB-9420-EAB15566ED6D}" type="sibTrans" cxnId="{3EBD6344-99D1-47F9-BA0D-BC5F9F1AF982}">
      <dgm:prSet/>
      <dgm:spPr/>
      <dgm:t>
        <a:bodyPr/>
        <a:lstStyle/>
        <a:p>
          <a:endParaRPr lang="en-US"/>
        </a:p>
      </dgm:t>
    </dgm:pt>
    <dgm:pt modelId="{1E86D77F-EB5F-423A-A648-CFDC328B6677}">
      <dgm:prSet phldrT="[Text]"/>
      <dgm:spPr/>
      <dgm:t>
        <a:bodyPr/>
        <a:lstStyle/>
        <a:p>
          <a:r>
            <a:rPr lang="en-US" dirty="0" smtClean="0"/>
            <a:t>Creates a custom attribute</a:t>
          </a:r>
          <a:endParaRPr lang="en-US" dirty="0"/>
        </a:p>
      </dgm:t>
    </dgm:pt>
    <dgm:pt modelId="{0F774854-9565-4356-B032-F00080EA95B4}" type="parTrans" cxnId="{665BAC86-45EE-4941-B154-F2958BF35E3F}">
      <dgm:prSet/>
      <dgm:spPr/>
      <dgm:t>
        <a:bodyPr/>
        <a:lstStyle/>
        <a:p>
          <a:endParaRPr lang="en-US"/>
        </a:p>
      </dgm:t>
    </dgm:pt>
    <dgm:pt modelId="{8A549E3D-BEE7-4E32-AFD5-C3430B185684}" type="sibTrans" cxnId="{665BAC86-45EE-4941-B154-F2958BF35E3F}">
      <dgm:prSet/>
      <dgm:spPr/>
      <dgm:t>
        <a:bodyPr/>
        <a:lstStyle/>
        <a:p>
          <a:endParaRPr lang="en-US"/>
        </a:p>
      </dgm:t>
    </dgm:pt>
    <dgm:pt modelId="{C24A757C-0BF1-4DA8-886A-0C1A7D0AAB40}">
      <dgm:prSet phldrT="[Text]"/>
      <dgm:spPr/>
      <dgm:t>
        <a:bodyPr/>
        <a:lstStyle/>
        <a:p>
          <a:r>
            <a:rPr lang="en-US" dirty="0" smtClean="0"/>
            <a:t>&gt;</a:t>
          </a:r>
          <a:endParaRPr lang="en-US" dirty="0"/>
        </a:p>
      </dgm:t>
    </dgm:pt>
    <dgm:pt modelId="{205F74DC-A6F7-46F3-BCB4-070367BFC4D5}" type="parTrans" cxnId="{C9599D93-8F6A-4144-9F6C-B38B320872EC}">
      <dgm:prSet/>
      <dgm:spPr/>
      <dgm:t>
        <a:bodyPr/>
        <a:lstStyle/>
        <a:p>
          <a:endParaRPr lang="en-US"/>
        </a:p>
      </dgm:t>
    </dgm:pt>
    <dgm:pt modelId="{12D67037-96B7-4A84-BE3B-7E82C34F472F}" type="sibTrans" cxnId="{C9599D93-8F6A-4144-9F6C-B38B320872EC}">
      <dgm:prSet/>
      <dgm:spPr/>
      <dgm:t>
        <a:bodyPr/>
        <a:lstStyle/>
        <a:p>
          <a:endParaRPr lang="en-US"/>
        </a:p>
      </dgm:t>
    </dgm:pt>
    <dgm:pt modelId="{A1B8C11F-9348-499F-B29C-368DB30902CB}">
      <dgm:prSet phldrT="[Text]"/>
      <dgm:spPr/>
      <dgm:t>
        <a:bodyPr/>
        <a:lstStyle/>
        <a:p>
          <a:r>
            <a:rPr lang="en-US" dirty="0" smtClean="0"/>
            <a:t>Creates a child element</a:t>
          </a:r>
          <a:endParaRPr lang="en-US" dirty="0"/>
        </a:p>
      </dgm:t>
    </dgm:pt>
    <dgm:pt modelId="{CA5FD06C-0D94-415B-B5EE-5572A675E0C2}" type="parTrans" cxnId="{9ECFA098-0078-4A4E-B9C6-7EDCCE5AD60D}">
      <dgm:prSet/>
      <dgm:spPr/>
      <dgm:t>
        <a:bodyPr/>
        <a:lstStyle/>
        <a:p>
          <a:endParaRPr lang="en-US"/>
        </a:p>
      </dgm:t>
    </dgm:pt>
    <dgm:pt modelId="{71CBA55A-FC05-4423-A1A3-3F7F9C6BE42E}" type="sibTrans" cxnId="{9ECFA098-0078-4A4E-B9C6-7EDCCE5AD60D}">
      <dgm:prSet/>
      <dgm:spPr/>
      <dgm:t>
        <a:bodyPr/>
        <a:lstStyle/>
        <a:p>
          <a:endParaRPr lang="en-US"/>
        </a:p>
      </dgm:t>
    </dgm:pt>
    <dgm:pt modelId="{62D86946-D8B9-43C9-8D56-7537B86945D9}">
      <dgm:prSet phldrT="[Text]"/>
      <dgm:spPr/>
      <dgm:t>
        <a:bodyPr/>
        <a:lstStyle/>
        <a:p>
          <a:r>
            <a:rPr lang="en-US" dirty="0" smtClean="0"/>
            <a:t>+</a:t>
          </a:r>
          <a:endParaRPr lang="en-US" dirty="0"/>
        </a:p>
      </dgm:t>
    </dgm:pt>
    <dgm:pt modelId="{148318CA-4928-4F88-98E4-6EA259E22F6C}" type="parTrans" cxnId="{01A08CFD-CD77-4917-BDFD-6BD2411FCEE3}">
      <dgm:prSet/>
      <dgm:spPr/>
      <dgm:t>
        <a:bodyPr/>
        <a:lstStyle/>
        <a:p>
          <a:endParaRPr lang="en-US"/>
        </a:p>
      </dgm:t>
    </dgm:pt>
    <dgm:pt modelId="{56B269A9-1E01-4999-9DA3-F17D4757E514}" type="sibTrans" cxnId="{01A08CFD-CD77-4917-BDFD-6BD2411FCEE3}">
      <dgm:prSet/>
      <dgm:spPr/>
      <dgm:t>
        <a:bodyPr/>
        <a:lstStyle/>
        <a:p>
          <a:endParaRPr lang="en-US"/>
        </a:p>
      </dgm:t>
    </dgm:pt>
    <dgm:pt modelId="{720AF6CB-D928-4549-BE22-6DD7A3DF5077}">
      <dgm:prSet phldrT="[Text]"/>
      <dgm:spPr/>
      <dgm:t>
        <a:bodyPr/>
        <a:lstStyle/>
        <a:p>
          <a:r>
            <a:rPr lang="en-US" dirty="0" smtClean="0"/>
            <a:t>Creates a sibling element</a:t>
          </a:r>
          <a:endParaRPr lang="en-US" dirty="0"/>
        </a:p>
      </dgm:t>
    </dgm:pt>
    <dgm:pt modelId="{5E6BA703-50E7-48C5-AC13-8FDDDCCC8C1C}" type="parTrans" cxnId="{2F894387-1096-4CFD-B376-EF3E900DEE60}">
      <dgm:prSet/>
      <dgm:spPr/>
      <dgm:t>
        <a:bodyPr/>
        <a:lstStyle/>
        <a:p>
          <a:endParaRPr lang="en-US"/>
        </a:p>
      </dgm:t>
    </dgm:pt>
    <dgm:pt modelId="{6770D8FF-585E-4319-B40A-C9DD706AE09C}" type="sibTrans" cxnId="{2F894387-1096-4CFD-B376-EF3E900DEE60}">
      <dgm:prSet/>
      <dgm:spPr/>
      <dgm:t>
        <a:bodyPr/>
        <a:lstStyle/>
        <a:p>
          <a:endParaRPr lang="en-US"/>
        </a:p>
      </dgm:t>
    </dgm:pt>
    <dgm:pt modelId="{AB92DC78-8B4A-4544-88C9-8E9EC0DCE182}" type="pres">
      <dgm:prSet presAssocID="{A068947E-B2D2-45A8-8FFD-0071477EB1CE}" presName="linear" presStyleCnt="0">
        <dgm:presLayoutVars>
          <dgm:dir/>
          <dgm:animLvl val="lvl"/>
          <dgm:resizeHandles val="exact"/>
        </dgm:presLayoutVars>
      </dgm:prSet>
      <dgm:spPr/>
    </dgm:pt>
    <dgm:pt modelId="{DDBB94AF-99E0-4808-A3B9-BF0D117DD2E6}" type="pres">
      <dgm:prSet presAssocID="{D80B403D-5EBA-425C-A5FF-3F8AB85176F8}" presName="parentLin" presStyleCnt="0"/>
      <dgm:spPr/>
    </dgm:pt>
    <dgm:pt modelId="{82919595-FDB3-4866-A957-94711C930C5B}" type="pres">
      <dgm:prSet presAssocID="{D80B403D-5EBA-425C-A5FF-3F8AB85176F8}" presName="parentLeftMargin" presStyleLbl="node1" presStyleIdx="0" presStyleCnt="5"/>
      <dgm:spPr/>
      <dgm:t>
        <a:bodyPr/>
        <a:lstStyle/>
        <a:p>
          <a:endParaRPr lang="en-US"/>
        </a:p>
      </dgm:t>
    </dgm:pt>
    <dgm:pt modelId="{CF539C47-E41E-40F5-B1EB-FC0922F3B3BC}" type="pres">
      <dgm:prSet presAssocID="{D80B403D-5EBA-425C-A5FF-3F8AB85176F8}" presName="parentText" presStyleLbl="node1" presStyleIdx="0" presStyleCnt="5">
        <dgm:presLayoutVars>
          <dgm:chMax val="0"/>
          <dgm:bulletEnabled val="1"/>
        </dgm:presLayoutVars>
      </dgm:prSet>
      <dgm:spPr/>
      <dgm:t>
        <a:bodyPr/>
        <a:lstStyle/>
        <a:p>
          <a:endParaRPr lang="en-US"/>
        </a:p>
      </dgm:t>
    </dgm:pt>
    <dgm:pt modelId="{AF16318D-539B-4DAF-8EEE-556B0A7908BF}" type="pres">
      <dgm:prSet presAssocID="{D80B403D-5EBA-425C-A5FF-3F8AB85176F8}" presName="negativeSpace" presStyleCnt="0"/>
      <dgm:spPr/>
    </dgm:pt>
    <dgm:pt modelId="{5134A18E-CB0B-40D6-8193-72CA3188D6C0}" type="pres">
      <dgm:prSet presAssocID="{D80B403D-5EBA-425C-A5FF-3F8AB85176F8}" presName="childText" presStyleLbl="conFgAcc1" presStyleIdx="0" presStyleCnt="5">
        <dgm:presLayoutVars>
          <dgm:bulletEnabled val="1"/>
        </dgm:presLayoutVars>
      </dgm:prSet>
      <dgm:spPr/>
      <dgm:t>
        <a:bodyPr/>
        <a:lstStyle/>
        <a:p>
          <a:endParaRPr lang="en-US"/>
        </a:p>
      </dgm:t>
    </dgm:pt>
    <dgm:pt modelId="{6896AA61-B095-43B2-ACE5-B93EF78347FF}" type="pres">
      <dgm:prSet presAssocID="{DDAE9DCA-47FD-4713-85F4-402642D6659A}" presName="spaceBetweenRectangles" presStyleCnt="0"/>
      <dgm:spPr/>
    </dgm:pt>
    <dgm:pt modelId="{34419F11-E0E5-46C9-B6BA-CF5954D337C1}" type="pres">
      <dgm:prSet presAssocID="{AA3B6964-F510-4080-B630-A29C05C7614C}" presName="parentLin" presStyleCnt="0"/>
      <dgm:spPr/>
    </dgm:pt>
    <dgm:pt modelId="{CE8A2763-3725-4349-8163-6E484976F7A5}" type="pres">
      <dgm:prSet presAssocID="{AA3B6964-F510-4080-B630-A29C05C7614C}" presName="parentLeftMargin" presStyleLbl="node1" presStyleIdx="0" presStyleCnt="5"/>
      <dgm:spPr/>
      <dgm:t>
        <a:bodyPr/>
        <a:lstStyle/>
        <a:p>
          <a:endParaRPr lang="en-US"/>
        </a:p>
      </dgm:t>
    </dgm:pt>
    <dgm:pt modelId="{70045A8A-8856-4892-8F20-581767B1A6BE}" type="pres">
      <dgm:prSet presAssocID="{AA3B6964-F510-4080-B630-A29C05C7614C}" presName="parentText" presStyleLbl="node1" presStyleIdx="1" presStyleCnt="5">
        <dgm:presLayoutVars>
          <dgm:chMax val="0"/>
          <dgm:bulletEnabled val="1"/>
        </dgm:presLayoutVars>
      </dgm:prSet>
      <dgm:spPr/>
      <dgm:t>
        <a:bodyPr/>
        <a:lstStyle/>
        <a:p>
          <a:endParaRPr lang="en-US"/>
        </a:p>
      </dgm:t>
    </dgm:pt>
    <dgm:pt modelId="{343BAD82-A283-460B-97EC-7F3CEFBA0979}" type="pres">
      <dgm:prSet presAssocID="{AA3B6964-F510-4080-B630-A29C05C7614C}" presName="negativeSpace" presStyleCnt="0"/>
      <dgm:spPr/>
    </dgm:pt>
    <dgm:pt modelId="{6EB82305-6263-4362-81D0-4A0194622860}" type="pres">
      <dgm:prSet presAssocID="{AA3B6964-F510-4080-B630-A29C05C7614C}" presName="childText" presStyleLbl="conFgAcc1" presStyleIdx="1" presStyleCnt="5">
        <dgm:presLayoutVars>
          <dgm:bulletEnabled val="1"/>
        </dgm:presLayoutVars>
      </dgm:prSet>
      <dgm:spPr/>
      <dgm:t>
        <a:bodyPr/>
        <a:lstStyle/>
        <a:p>
          <a:endParaRPr lang="en-US"/>
        </a:p>
      </dgm:t>
    </dgm:pt>
    <dgm:pt modelId="{8C29D6BD-83B2-49CB-B892-5B3BBC2DBC4D}" type="pres">
      <dgm:prSet presAssocID="{2CA231A6-34CC-49EA-AEF6-6772AC5E66D6}" presName="spaceBetweenRectangles" presStyleCnt="0"/>
      <dgm:spPr/>
    </dgm:pt>
    <dgm:pt modelId="{7BB259BF-8EE3-44AE-9BB2-0317E36946EA}" type="pres">
      <dgm:prSet presAssocID="{EB670EAB-06FB-4741-A869-EE8705E3F83E}" presName="parentLin" presStyleCnt="0"/>
      <dgm:spPr/>
    </dgm:pt>
    <dgm:pt modelId="{E76133BD-910A-4D04-96D6-91CE07D71761}" type="pres">
      <dgm:prSet presAssocID="{EB670EAB-06FB-4741-A869-EE8705E3F83E}" presName="parentLeftMargin" presStyleLbl="node1" presStyleIdx="1" presStyleCnt="5"/>
      <dgm:spPr/>
      <dgm:t>
        <a:bodyPr/>
        <a:lstStyle/>
        <a:p>
          <a:endParaRPr lang="en-US"/>
        </a:p>
      </dgm:t>
    </dgm:pt>
    <dgm:pt modelId="{DF8F24AD-15C9-40AD-AE09-C2BD7F1AAFC8}" type="pres">
      <dgm:prSet presAssocID="{EB670EAB-06FB-4741-A869-EE8705E3F83E}" presName="parentText" presStyleLbl="node1" presStyleIdx="2" presStyleCnt="5">
        <dgm:presLayoutVars>
          <dgm:chMax val="0"/>
          <dgm:bulletEnabled val="1"/>
        </dgm:presLayoutVars>
      </dgm:prSet>
      <dgm:spPr/>
      <dgm:t>
        <a:bodyPr/>
        <a:lstStyle/>
        <a:p>
          <a:endParaRPr lang="en-US"/>
        </a:p>
      </dgm:t>
    </dgm:pt>
    <dgm:pt modelId="{E8D260A0-2B0D-4559-8E84-EB678BC0AC5C}" type="pres">
      <dgm:prSet presAssocID="{EB670EAB-06FB-4741-A869-EE8705E3F83E}" presName="negativeSpace" presStyleCnt="0"/>
      <dgm:spPr/>
    </dgm:pt>
    <dgm:pt modelId="{4FC771FF-C5AC-4EC6-B9E9-534CB7735ACB}" type="pres">
      <dgm:prSet presAssocID="{EB670EAB-06FB-4741-A869-EE8705E3F83E}" presName="childText" presStyleLbl="conFgAcc1" presStyleIdx="2" presStyleCnt="5">
        <dgm:presLayoutVars>
          <dgm:bulletEnabled val="1"/>
        </dgm:presLayoutVars>
      </dgm:prSet>
      <dgm:spPr/>
      <dgm:t>
        <a:bodyPr/>
        <a:lstStyle/>
        <a:p>
          <a:endParaRPr lang="en-US"/>
        </a:p>
      </dgm:t>
    </dgm:pt>
    <dgm:pt modelId="{1BE3A52C-CC9E-4F79-90A7-FA9574B2D81D}" type="pres">
      <dgm:prSet presAssocID="{C821EAB5-102D-4A8D-97CB-3F36E782ABA4}" presName="spaceBetweenRectangles" presStyleCnt="0"/>
      <dgm:spPr/>
    </dgm:pt>
    <dgm:pt modelId="{4A8E14E4-B8A6-45B9-A1C4-A6ABF25FA6F7}" type="pres">
      <dgm:prSet presAssocID="{C24A757C-0BF1-4DA8-886A-0C1A7D0AAB40}" presName="parentLin" presStyleCnt="0"/>
      <dgm:spPr/>
    </dgm:pt>
    <dgm:pt modelId="{91C0DF86-D4AE-474C-9EDB-C20851EDAF3B}" type="pres">
      <dgm:prSet presAssocID="{C24A757C-0BF1-4DA8-886A-0C1A7D0AAB40}" presName="parentLeftMargin" presStyleLbl="node1" presStyleIdx="2" presStyleCnt="5"/>
      <dgm:spPr/>
      <dgm:t>
        <a:bodyPr/>
        <a:lstStyle/>
        <a:p>
          <a:endParaRPr lang="en-US"/>
        </a:p>
      </dgm:t>
    </dgm:pt>
    <dgm:pt modelId="{64C40827-11B0-450D-ADA7-C4FAA091611F}" type="pres">
      <dgm:prSet presAssocID="{C24A757C-0BF1-4DA8-886A-0C1A7D0AAB40}" presName="parentText" presStyleLbl="node1" presStyleIdx="3" presStyleCnt="5">
        <dgm:presLayoutVars>
          <dgm:chMax val="0"/>
          <dgm:bulletEnabled val="1"/>
        </dgm:presLayoutVars>
      </dgm:prSet>
      <dgm:spPr/>
      <dgm:t>
        <a:bodyPr/>
        <a:lstStyle/>
        <a:p>
          <a:endParaRPr lang="en-US"/>
        </a:p>
      </dgm:t>
    </dgm:pt>
    <dgm:pt modelId="{2D3EA303-0972-4B27-B4F8-6669E6313E4A}" type="pres">
      <dgm:prSet presAssocID="{C24A757C-0BF1-4DA8-886A-0C1A7D0AAB40}" presName="negativeSpace" presStyleCnt="0"/>
      <dgm:spPr/>
    </dgm:pt>
    <dgm:pt modelId="{08B540BC-0877-4218-8FF8-D33EC7CE554C}" type="pres">
      <dgm:prSet presAssocID="{C24A757C-0BF1-4DA8-886A-0C1A7D0AAB40}" presName="childText" presStyleLbl="conFgAcc1" presStyleIdx="3" presStyleCnt="5">
        <dgm:presLayoutVars>
          <dgm:bulletEnabled val="1"/>
        </dgm:presLayoutVars>
      </dgm:prSet>
      <dgm:spPr/>
      <dgm:t>
        <a:bodyPr/>
        <a:lstStyle/>
        <a:p>
          <a:endParaRPr lang="en-US"/>
        </a:p>
      </dgm:t>
    </dgm:pt>
    <dgm:pt modelId="{3C58B06F-C9BA-46B6-98A7-2F5A064CC3E6}" type="pres">
      <dgm:prSet presAssocID="{12D67037-96B7-4A84-BE3B-7E82C34F472F}" presName="spaceBetweenRectangles" presStyleCnt="0"/>
      <dgm:spPr/>
    </dgm:pt>
    <dgm:pt modelId="{3160A82F-26F8-40FC-BCAB-31C09B5B7F29}" type="pres">
      <dgm:prSet presAssocID="{62D86946-D8B9-43C9-8D56-7537B86945D9}" presName="parentLin" presStyleCnt="0"/>
      <dgm:spPr/>
    </dgm:pt>
    <dgm:pt modelId="{3E47F11A-4DB9-4AB0-9999-87CD8C914874}" type="pres">
      <dgm:prSet presAssocID="{62D86946-D8B9-43C9-8D56-7537B86945D9}" presName="parentLeftMargin" presStyleLbl="node1" presStyleIdx="3" presStyleCnt="5"/>
      <dgm:spPr/>
      <dgm:t>
        <a:bodyPr/>
        <a:lstStyle/>
        <a:p>
          <a:endParaRPr lang="en-US"/>
        </a:p>
      </dgm:t>
    </dgm:pt>
    <dgm:pt modelId="{70B45FDE-7E8A-41FA-8AE3-B668B0AE0E07}" type="pres">
      <dgm:prSet presAssocID="{62D86946-D8B9-43C9-8D56-7537B86945D9}" presName="parentText" presStyleLbl="node1" presStyleIdx="4" presStyleCnt="5">
        <dgm:presLayoutVars>
          <dgm:chMax val="0"/>
          <dgm:bulletEnabled val="1"/>
        </dgm:presLayoutVars>
      </dgm:prSet>
      <dgm:spPr/>
      <dgm:t>
        <a:bodyPr/>
        <a:lstStyle/>
        <a:p>
          <a:endParaRPr lang="en-US"/>
        </a:p>
      </dgm:t>
    </dgm:pt>
    <dgm:pt modelId="{B6DEC348-D931-48C6-889D-91962DB9F75D}" type="pres">
      <dgm:prSet presAssocID="{62D86946-D8B9-43C9-8D56-7537B86945D9}" presName="negativeSpace" presStyleCnt="0"/>
      <dgm:spPr/>
    </dgm:pt>
    <dgm:pt modelId="{8CBCBFA4-DFCB-4C1B-B099-ADC7F5366CD3}" type="pres">
      <dgm:prSet presAssocID="{62D86946-D8B9-43C9-8D56-7537B86945D9}" presName="childText" presStyleLbl="conFgAcc1" presStyleIdx="4" presStyleCnt="5">
        <dgm:presLayoutVars>
          <dgm:bulletEnabled val="1"/>
        </dgm:presLayoutVars>
      </dgm:prSet>
      <dgm:spPr/>
      <dgm:t>
        <a:bodyPr/>
        <a:lstStyle/>
        <a:p>
          <a:endParaRPr lang="en-US"/>
        </a:p>
      </dgm:t>
    </dgm:pt>
  </dgm:ptLst>
  <dgm:cxnLst>
    <dgm:cxn modelId="{93E8A2F4-AC29-4B29-A2C6-CE9DF46043F4}" type="presOf" srcId="{0EACD150-9F82-406E-9665-665A95D5C299}" destId="{5134A18E-CB0B-40D6-8193-72CA3188D6C0}" srcOrd="0" destOrd="0" presId="urn:microsoft.com/office/officeart/2005/8/layout/list1"/>
    <dgm:cxn modelId="{F27D0622-165E-4D19-86D8-6B0703EC39CC}" type="presOf" srcId="{EB670EAB-06FB-4741-A869-EE8705E3F83E}" destId="{DF8F24AD-15C9-40AD-AE09-C2BD7F1AAFC8}" srcOrd="1" destOrd="0" presId="urn:microsoft.com/office/officeart/2005/8/layout/list1"/>
    <dgm:cxn modelId="{A9670EAA-8FAB-4433-90BC-105584E04A2E}" type="presOf" srcId="{62D86946-D8B9-43C9-8D56-7537B86945D9}" destId="{70B45FDE-7E8A-41FA-8AE3-B668B0AE0E07}" srcOrd="1" destOrd="0" presId="urn:microsoft.com/office/officeart/2005/8/layout/list1"/>
    <dgm:cxn modelId="{FA2AA774-B34B-4DDF-8D0D-9EAD2B6EC12C}" type="presOf" srcId="{62D86946-D8B9-43C9-8D56-7537B86945D9}" destId="{3E47F11A-4DB9-4AB0-9999-87CD8C914874}" srcOrd="0" destOrd="0" presId="urn:microsoft.com/office/officeart/2005/8/layout/list1"/>
    <dgm:cxn modelId="{8D56E425-D65D-4971-B103-A9EAAB5F4E03}" type="presOf" srcId="{D80B403D-5EBA-425C-A5FF-3F8AB85176F8}" destId="{82919595-FDB3-4866-A957-94711C930C5B}" srcOrd="0" destOrd="0" presId="urn:microsoft.com/office/officeart/2005/8/layout/list1"/>
    <dgm:cxn modelId="{188B53BF-FD17-4155-96D6-2829191FA987}" type="presOf" srcId="{162A3DDD-1588-4DBE-8CAB-4921E6DE61EF}" destId="{6EB82305-6263-4362-81D0-4A0194622860}" srcOrd="0" destOrd="0" presId="urn:microsoft.com/office/officeart/2005/8/layout/list1"/>
    <dgm:cxn modelId="{9ECFA098-0078-4A4E-B9C6-7EDCCE5AD60D}" srcId="{C24A757C-0BF1-4DA8-886A-0C1A7D0AAB40}" destId="{A1B8C11F-9348-499F-B29C-368DB30902CB}" srcOrd="0" destOrd="0" parTransId="{CA5FD06C-0D94-415B-B5EE-5572A675E0C2}" sibTransId="{71CBA55A-FC05-4423-A1A3-3F7F9C6BE42E}"/>
    <dgm:cxn modelId="{3EBD6344-99D1-47F9-BA0D-BC5F9F1AF982}" srcId="{AA3B6964-F510-4080-B630-A29C05C7614C}" destId="{162A3DDD-1588-4DBE-8CAB-4921E6DE61EF}" srcOrd="0" destOrd="0" parTransId="{A45C1176-3703-4307-98AA-5B42A69F19B8}" sibTransId="{B4910186-37CB-47AB-9420-EAB15566ED6D}"/>
    <dgm:cxn modelId="{A885BC0B-67F0-4F60-9182-74AAA528C6F0}" type="presOf" srcId="{EB670EAB-06FB-4741-A869-EE8705E3F83E}" destId="{E76133BD-910A-4D04-96D6-91CE07D71761}" srcOrd="0" destOrd="0" presId="urn:microsoft.com/office/officeart/2005/8/layout/list1"/>
    <dgm:cxn modelId="{7B9F336D-E991-4BB2-B700-BDD927A00F1F}" type="presOf" srcId="{720AF6CB-D928-4549-BE22-6DD7A3DF5077}" destId="{8CBCBFA4-DFCB-4C1B-B099-ADC7F5366CD3}" srcOrd="0" destOrd="0" presId="urn:microsoft.com/office/officeart/2005/8/layout/list1"/>
    <dgm:cxn modelId="{DA567E43-BCE3-4623-A7DC-D04C56903EF6}" type="presOf" srcId="{AA3B6964-F510-4080-B630-A29C05C7614C}" destId="{70045A8A-8856-4892-8F20-581767B1A6BE}" srcOrd="1" destOrd="0" presId="urn:microsoft.com/office/officeart/2005/8/layout/list1"/>
    <dgm:cxn modelId="{C1DCCADF-D427-4370-AA46-FC24F56BC0EE}" type="presOf" srcId="{C24A757C-0BF1-4DA8-886A-0C1A7D0AAB40}" destId="{64C40827-11B0-450D-ADA7-C4FAA091611F}" srcOrd="1" destOrd="0" presId="urn:microsoft.com/office/officeart/2005/8/layout/list1"/>
    <dgm:cxn modelId="{2F894387-1096-4CFD-B376-EF3E900DEE60}" srcId="{62D86946-D8B9-43C9-8D56-7537B86945D9}" destId="{720AF6CB-D928-4549-BE22-6DD7A3DF5077}" srcOrd="0" destOrd="0" parTransId="{5E6BA703-50E7-48C5-AC13-8FDDDCCC8C1C}" sibTransId="{6770D8FF-585E-4319-B40A-C9DD706AE09C}"/>
    <dgm:cxn modelId="{6DBB0A00-3578-4C73-B6DB-871C9E2B375C}" type="presOf" srcId="{A068947E-B2D2-45A8-8FFD-0071477EB1CE}" destId="{AB92DC78-8B4A-4544-88C9-8E9EC0DCE182}" srcOrd="0" destOrd="0" presId="urn:microsoft.com/office/officeart/2005/8/layout/list1"/>
    <dgm:cxn modelId="{C9599D93-8F6A-4144-9F6C-B38B320872EC}" srcId="{A068947E-B2D2-45A8-8FFD-0071477EB1CE}" destId="{C24A757C-0BF1-4DA8-886A-0C1A7D0AAB40}" srcOrd="3" destOrd="0" parTransId="{205F74DC-A6F7-46F3-BCB4-070367BFC4D5}" sibTransId="{12D67037-96B7-4A84-BE3B-7E82C34F472F}"/>
    <dgm:cxn modelId="{4CBD6026-8DBD-461C-BE5B-FA160091619F}" srcId="{A068947E-B2D2-45A8-8FFD-0071477EB1CE}" destId="{D80B403D-5EBA-425C-A5FF-3F8AB85176F8}" srcOrd="0" destOrd="0" parTransId="{46C4736B-8A9E-47F1-92C2-3C9AD1ECF1DB}" sibTransId="{DDAE9DCA-47FD-4713-85F4-402642D6659A}"/>
    <dgm:cxn modelId="{EF1462FB-D215-4054-B733-AA926C4BF14D}" type="presOf" srcId="{D80B403D-5EBA-425C-A5FF-3F8AB85176F8}" destId="{CF539C47-E41E-40F5-B1EB-FC0922F3B3BC}" srcOrd="1" destOrd="0" presId="urn:microsoft.com/office/officeart/2005/8/layout/list1"/>
    <dgm:cxn modelId="{FEB37A76-B37D-4A7E-8B9A-DD12F26F3181}" srcId="{D80B403D-5EBA-425C-A5FF-3F8AB85176F8}" destId="{0EACD150-9F82-406E-9665-665A95D5C299}" srcOrd="0" destOrd="0" parTransId="{3E13B982-9AF0-4F70-B743-3CD70DA8464F}" sibTransId="{112FF845-36F6-485D-BC23-FDAF5C679931}"/>
    <dgm:cxn modelId="{665BAC86-45EE-4941-B154-F2958BF35E3F}" srcId="{EB670EAB-06FB-4741-A869-EE8705E3F83E}" destId="{1E86D77F-EB5F-423A-A648-CFDC328B6677}" srcOrd="0" destOrd="0" parTransId="{0F774854-9565-4356-B032-F00080EA95B4}" sibTransId="{8A549E3D-BEE7-4E32-AFD5-C3430B185684}"/>
    <dgm:cxn modelId="{01A08CFD-CD77-4917-BDFD-6BD2411FCEE3}" srcId="{A068947E-B2D2-45A8-8FFD-0071477EB1CE}" destId="{62D86946-D8B9-43C9-8D56-7537B86945D9}" srcOrd="4" destOrd="0" parTransId="{148318CA-4928-4F88-98E4-6EA259E22F6C}" sibTransId="{56B269A9-1E01-4999-9DA3-F17D4757E514}"/>
    <dgm:cxn modelId="{E90B0A24-C72C-46DF-9C10-94FD5C366508}" srcId="{A068947E-B2D2-45A8-8FFD-0071477EB1CE}" destId="{AA3B6964-F510-4080-B630-A29C05C7614C}" srcOrd="1" destOrd="0" parTransId="{BF71FE2C-699A-46A4-A772-AC38D5CE3FBF}" sibTransId="{2CA231A6-34CC-49EA-AEF6-6772AC5E66D6}"/>
    <dgm:cxn modelId="{BE85D4DD-7520-43D4-A096-32742488A44A}" type="presOf" srcId="{C24A757C-0BF1-4DA8-886A-0C1A7D0AAB40}" destId="{91C0DF86-D4AE-474C-9EDB-C20851EDAF3B}" srcOrd="0" destOrd="0" presId="urn:microsoft.com/office/officeart/2005/8/layout/list1"/>
    <dgm:cxn modelId="{B7062BCA-A731-4F06-B55E-D7F1CA2166CE}" srcId="{A068947E-B2D2-45A8-8FFD-0071477EB1CE}" destId="{EB670EAB-06FB-4741-A869-EE8705E3F83E}" srcOrd="2" destOrd="0" parTransId="{55162E2F-7044-482F-A124-18C99BBC4A98}" sibTransId="{C821EAB5-102D-4A8D-97CB-3F36E782ABA4}"/>
    <dgm:cxn modelId="{40B8554D-E0AD-44D6-BF49-9882B91AAE17}" type="presOf" srcId="{A1B8C11F-9348-499F-B29C-368DB30902CB}" destId="{08B540BC-0877-4218-8FF8-D33EC7CE554C}" srcOrd="0" destOrd="0" presId="urn:microsoft.com/office/officeart/2005/8/layout/list1"/>
    <dgm:cxn modelId="{229EC040-6C64-4337-B258-E23D6555627F}" type="presOf" srcId="{AA3B6964-F510-4080-B630-A29C05C7614C}" destId="{CE8A2763-3725-4349-8163-6E484976F7A5}" srcOrd="0" destOrd="0" presId="urn:microsoft.com/office/officeart/2005/8/layout/list1"/>
    <dgm:cxn modelId="{5AB3CF0D-6F81-4538-BACE-E236E04717F2}" type="presOf" srcId="{1E86D77F-EB5F-423A-A648-CFDC328B6677}" destId="{4FC771FF-C5AC-4EC6-B9E9-534CB7735ACB}" srcOrd="0" destOrd="0" presId="urn:microsoft.com/office/officeart/2005/8/layout/list1"/>
    <dgm:cxn modelId="{01BDF26F-6E27-48BB-94AD-119BEF495B2E}" type="presParOf" srcId="{AB92DC78-8B4A-4544-88C9-8E9EC0DCE182}" destId="{DDBB94AF-99E0-4808-A3B9-BF0D117DD2E6}" srcOrd="0" destOrd="0" presId="urn:microsoft.com/office/officeart/2005/8/layout/list1"/>
    <dgm:cxn modelId="{DE3EC7D8-67E1-49F3-B415-C85A6938F0B3}" type="presParOf" srcId="{DDBB94AF-99E0-4808-A3B9-BF0D117DD2E6}" destId="{82919595-FDB3-4866-A957-94711C930C5B}" srcOrd="0" destOrd="0" presId="urn:microsoft.com/office/officeart/2005/8/layout/list1"/>
    <dgm:cxn modelId="{43332695-70D7-47F8-8A83-AEC9F3A1DB7F}" type="presParOf" srcId="{DDBB94AF-99E0-4808-A3B9-BF0D117DD2E6}" destId="{CF539C47-E41E-40F5-B1EB-FC0922F3B3BC}" srcOrd="1" destOrd="0" presId="urn:microsoft.com/office/officeart/2005/8/layout/list1"/>
    <dgm:cxn modelId="{B07B4F17-4494-4EF3-93B6-BFDD8FA7DC4F}" type="presParOf" srcId="{AB92DC78-8B4A-4544-88C9-8E9EC0DCE182}" destId="{AF16318D-539B-4DAF-8EEE-556B0A7908BF}" srcOrd="1" destOrd="0" presId="urn:microsoft.com/office/officeart/2005/8/layout/list1"/>
    <dgm:cxn modelId="{9D08B298-B201-48F6-BF5C-1076A28656B2}" type="presParOf" srcId="{AB92DC78-8B4A-4544-88C9-8E9EC0DCE182}" destId="{5134A18E-CB0B-40D6-8193-72CA3188D6C0}" srcOrd="2" destOrd="0" presId="urn:microsoft.com/office/officeart/2005/8/layout/list1"/>
    <dgm:cxn modelId="{0CB890F3-7593-440A-8CE8-DF572B5022F6}" type="presParOf" srcId="{AB92DC78-8B4A-4544-88C9-8E9EC0DCE182}" destId="{6896AA61-B095-43B2-ACE5-B93EF78347FF}" srcOrd="3" destOrd="0" presId="urn:microsoft.com/office/officeart/2005/8/layout/list1"/>
    <dgm:cxn modelId="{CC89C44C-C202-415A-97AE-CDF6A4A97EBF}" type="presParOf" srcId="{AB92DC78-8B4A-4544-88C9-8E9EC0DCE182}" destId="{34419F11-E0E5-46C9-B6BA-CF5954D337C1}" srcOrd="4" destOrd="0" presId="urn:microsoft.com/office/officeart/2005/8/layout/list1"/>
    <dgm:cxn modelId="{88A066ED-66E7-4DB5-BA85-5D7D8B353F53}" type="presParOf" srcId="{34419F11-E0E5-46C9-B6BA-CF5954D337C1}" destId="{CE8A2763-3725-4349-8163-6E484976F7A5}" srcOrd="0" destOrd="0" presId="urn:microsoft.com/office/officeart/2005/8/layout/list1"/>
    <dgm:cxn modelId="{60ADB711-6A69-4B20-AB43-A259637C759B}" type="presParOf" srcId="{34419F11-E0E5-46C9-B6BA-CF5954D337C1}" destId="{70045A8A-8856-4892-8F20-581767B1A6BE}" srcOrd="1" destOrd="0" presId="urn:microsoft.com/office/officeart/2005/8/layout/list1"/>
    <dgm:cxn modelId="{D0EA4134-596B-4DE0-87AC-7C7FF46C532C}" type="presParOf" srcId="{AB92DC78-8B4A-4544-88C9-8E9EC0DCE182}" destId="{343BAD82-A283-460B-97EC-7F3CEFBA0979}" srcOrd="5" destOrd="0" presId="urn:microsoft.com/office/officeart/2005/8/layout/list1"/>
    <dgm:cxn modelId="{6C74E28E-5112-468A-96CB-89002D84A46D}" type="presParOf" srcId="{AB92DC78-8B4A-4544-88C9-8E9EC0DCE182}" destId="{6EB82305-6263-4362-81D0-4A0194622860}" srcOrd="6" destOrd="0" presId="urn:microsoft.com/office/officeart/2005/8/layout/list1"/>
    <dgm:cxn modelId="{7C30BE16-EA93-4656-B574-17C5FD7345F1}" type="presParOf" srcId="{AB92DC78-8B4A-4544-88C9-8E9EC0DCE182}" destId="{8C29D6BD-83B2-49CB-B892-5B3BBC2DBC4D}" srcOrd="7" destOrd="0" presId="urn:microsoft.com/office/officeart/2005/8/layout/list1"/>
    <dgm:cxn modelId="{2A0B6186-06BB-4A70-A508-0C9708F67EC6}" type="presParOf" srcId="{AB92DC78-8B4A-4544-88C9-8E9EC0DCE182}" destId="{7BB259BF-8EE3-44AE-9BB2-0317E36946EA}" srcOrd="8" destOrd="0" presId="urn:microsoft.com/office/officeart/2005/8/layout/list1"/>
    <dgm:cxn modelId="{9682AADC-0F1D-4DE7-BAC7-E4380B5560BE}" type="presParOf" srcId="{7BB259BF-8EE3-44AE-9BB2-0317E36946EA}" destId="{E76133BD-910A-4D04-96D6-91CE07D71761}" srcOrd="0" destOrd="0" presId="urn:microsoft.com/office/officeart/2005/8/layout/list1"/>
    <dgm:cxn modelId="{6E5B645F-A11A-4DDE-BCE9-687A12BBC5C4}" type="presParOf" srcId="{7BB259BF-8EE3-44AE-9BB2-0317E36946EA}" destId="{DF8F24AD-15C9-40AD-AE09-C2BD7F1AAFC8}" srcOrd="1" destOrd="0" presId="urn:microsoft.com/office/officeart/2005/8/layout/list1"/>
    <dgm:cxn modelId="{D4CF967A-687E-4CF9-B14E-C59E60BE3BBE}" type="presParOf" srcId="{AB92DC78-8B4A-4544-88C9-8E9EC0DCE182}" destId="{E8D260A0-2B0D-4559-8E84-EB678BC0AC5C}" srcOrd="9" destOrd="0" presId="urn:microsoft.com/office/officeart/2005/8/layout/list1"/>
    <dgm:cxn modelId="{E7630678-D4E1-4CCA-B0A9-82C3A94A1984}" type="presParOf" srcId="{AB92DC78-8B4A-4544-88C9-8E9EC0DCE182}" destId="{4FC771FF-C5AC-4EC6-B9E9-534CB7735ACB}" srcOrd="10" destOrd="0" presId="urn:microsoft.com/office/officeart/2005/8/layout/list1"/>
    <dgm:cxn modelId="{ACC97D91-398B-468F-B048-9D38D83BA325}" type="presParOf" srcId="{AB92DC78-8B4A-4544-88C9-8E9EC0DCE182}" destId="{1BE3A52C-CC9E-4F79-90A7-FA9574B2D81D}" srcOrd="11" destOrd="0" presId="urn:microsoft.com/office/officeart/2005/8/layout/list1"/>
    <dgm:cxn modelId="{3AC05D5E-308B-427C-9363-85D0E1AB3B71}" type="presParOf" srcId="{AB92DC78-8B4A-4544-88C9-8E9EC0DCE182}" destId="{4A8E14E4-B8A6-45B9-A1C4-A6ABF25FA6F7}" srcOrd="12" destOrd="0" presId="urn:microsoft.com/office/officeart/2005/8/layout/list1"/>
    <dgm:cxn modelId="{E00DEC6C-8404-45ED-9D94-99AA43355CA3}" type="presParOf" srcId="{4A8E14E4-B8A6-45B9-A1C4-A6ABF25FA6F7}" destId="{91C0DF86-D4AE-474C-9EDB-C20851EDAF3B}" srcOrd="0" destOrd="0" presId="urn:microsoft.com/office/officeart/2005/8/layout/list1"/>
    <dgm:cxn modelId="{CECAF745-0DB2-4EF1-88F8-7A9FC518A96F}" type="presParOf" srcId="{4A8E14E4-B8A6-45B9-A1C4-A6ABF25FA6F7}" destId="{64C40827-11B0-450D-ADA7-C4FAA091611F}" srcOrd="1" destOrd="0" presId="urn:microsoft.com/office/officeart/2005/8/layout/list1"/>
    <dgm:cxn modelId="{6CA25A50-ACDD-4E35-99D9-3AB68CF9C379}" type="presParOf" srcId="{AB92DC78-8B4A-4544-88C9-8E9EC0DCE182}" destId="{2D3EA303-0972-4B27-B4F8-6669E6313E4A}" srcOrd="13" destOrd="0" presId="urn:microsoft.com/office/officeart/2005/8/layout/list1"/>
    <dgm:cxn modelId="{517F489E-CB3B-443E-9BE9-08B124960D68}" type="presParOf" srcId="{AB92DC78-8B4A-4544-88C9-8E9EC0DCE182}" destId="{08B540BC-0877-4218-8FF8-D33EC7CE554C}" srcOrd="14" destOrd="0" presId="urn:microsoft.com/office/officeart/2005/8/layout/list1"/>
    <dgm:cxn modelId="{FA4746FB-0A7D-409A-950A-ECE78015DB30}" type="presParOf" srcId="{AB92DC78-8B4A-4544-88C9-8E9EC0DCE182}" destId="{3C58B06F-C9BA-46B6-98A7-2F5A064CC3E6}" srcOrd="15" destOrd="0" presId="urn:microsoft.com/office/officeart/2005/8/layout/list1"/>
    <dgm:cxn modelId="{189D8504-27FE-4A04-9548-AFF554272660}" type="presParOf" srcId="{AB92DC78-8B4A-4544-88C9-8E9EC0DCE182}" destId="{3160A82F-26F8-40FC-BCAB-31C09B5B7F29}" srcOrd="16" destOrd="0" presId="urn:microsoft.com/office/officeart/2005/8/layout/list1"/>
    <dgm:cxn modelId="{7E542F23-A0A8-4046-A9F4-D7DD6D5397D2}" type="presParOf" srcId="{3160A82F-26F8-40FC-BCAB-31C09B5B7F29}" destId="{3E47F11A-4DB9-4AB0-9999-87CD8C914874}" srcOrd="0" destOrd="0" presId="urn:microsoft.com/office/officeart/2005/8/layout/list1"/>
    <dgm:cxn modelId="{A14E121F-98B9-493C-8445-87CA122664E0}" type="presParOf" srcId="{3160A82F-26F8-40FC-BCAB-31C09B5B7F29}" destId="{70B45FDE-7E8A-41FA-8AE3-B668B0AE0E07}" srcOrd="1" destOrd="0" presId="urn:microsoft.com/office/officeart/2005/8/layout/list1"/>
    <dgm:cxn modelId="{89BC8FE1-0FA6-47F5-903E-B0D880493023}" type="presParOf" srcId="{AB92DC78-8B4A-4544-88C9-8E9EC0DCE182}" destId="{B6DEC348-D931-48C6-889D-91962DB9F75D}" srcOrd="17" destOrd="0" presId="urn:microsoft.com/office/officeart/2005/8/layout/list1"/>
    <dgm:cxn modelId="{809CBA2A-7270-448D-A316-124A2FD6AA8B}" type="presParOf" srcId="{AB92DC78-8B4A-4544-88C9-8E9EC0DCE182}" destId="{8CBCBFA4-DFCB-4C1B-B099-ADC7F5366CD3}" srcOrd="18"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068947E-B2D2-45A8-8FFD-0071477EB1CE}" type="doc">
      <dgm:prSet loTypeId="urn:microsoft.com/office/officeart/2005/8/layout/list1" loCatId="list" qsTypeId="urn:microsoft.com/office/officeart/2005/8/quickstyle/simple2" qsCatId="simple" csTypeId="urn:microsoft.com/office/officeart/2005/8/colors/accent0_3" csCatId="mainScheme" phldr="1"/>
      <dgm:spPr/>
    </dgm:pt>
    <dgm:pt modelId="{D80B403D-5EBA-425C-A5FF-3F8AB85176F8}">
      <dgm:prSet phldrT="[Text]"/>
      <dgm:spPr/>
      <dgm:t>
        <a:bodyPr/>
        <a:lstStyle/>
        <a:p>
          <a:r>
            <a:rPr lang="en-US" dirty="0" smtClean="0"/>
            <a:t>^</a:t>
          </a:r>
          <a:endParaRPr lang="en-US" dirty="0"/>
        </a:p>
      </dgm:t>
    </dgm:pt>
    <dgm:pt modelId="{46C4736B-8A9E-47F1-92C2-3C9AD1ECF1DB}" type="parTrans" cxnId="{4CBD6026-8DBD-461C-BE5B-FA160091619F}">
      <dgm:prSet/>
      <dgm:spPr/>
      <dgm:t>
        <a:bodyPr/>
        <a:lstStyle/>
        <a:p>
          <a:endParaRPr lang="en-US"/>
        </a:p>
      </dgm:t>
    </dgm:pt>
    <dgm:pt modelId="{DDAE9DCA-47FD-4713-85F4-402642D6659A}" type="sibTrans" cxnId="{4CBD6026-8DBD-461C-BE5B-FA160091619F}">
      <dgm:prSet/>
      <dgm:spPr/>
      <dgm:t>
        <a:bodyPr/>
        <a:lstStyle/>
        <a:p>
          <a:endParaRPr lang="en-US"/>
        </a:p>
      </dgm:t>
    </dgm:pt>
    <dgm:pt modelId="{EB670EAB-06FB-4741-A869-EE8705E3F83E}">
      <dgm:prSet phldrT="[Text]"/>
      <dgm:spPr/>
      <dgm:t>
        <a:bodyPr/>
        <a:lstStyle/>
        <a:p>
          <a:r>
            <a:rPr lang="en-US" dirty="0" smtClean="0"/>
            <a:t>$</a:t>
          </a:r>
          <a:endParaRPr lang="en-US" dirty="0"/>
        </a:p>
      </dgm:t>
    </dgm:pt>
    <dgm:pt modelId="{55162E2F-7044-482F-A124-18C99BBC4A98}" type="parTrans" cxnId="{B7062BCA-A731-4F06-B55E-D7F1CA2166CE}">
      <dgm:prSet/>
      <dgm:spPr/>
      <dgm:t>
        <a:bodyPr/>
        <a:lstStyle/>
        <a:p>
          <a:endParaRPr lang="en-US"/>
        </a:p>
      </dgm:t>
    </dgm:pt>
    <dgm:pt modelId="{C821EAB5-102D-4A8D-97CB-3F36E782ABA4}" type="sibTrans" cxnId="{B7062BCA-A731-4F06-B55E-D7F1CA2166CE}">
      <dgm:prSet/>
      <dgm:spPr/>
      <dgm:t>
        <a:bodyPr/>
        <a:lstStyle/>
        <a:p>
          <a:endParaRPr lang="en-US"/>
        </a:p>
      </dgm:t>
    </dgm:pt>
    <dgm:pt modelId="{AA3B6964-F510-4080-B630-A29C05C7614C}">
      <dgm:prSet phldrT="[Text]"/>
      <dgm:spPr/>
      <dgm:t>
        <a:bodyPr/>
        <a:lstStyle/>
        <a:p>
          <a:r>
            <a:rPr lang="en-US" dirty="0" smtClean="0"/>
            <a:t>*x</a:t>
          </a:r>
          <a:endParaRPr lang="en-US" dirty="0"/>
        </a:p>
      </dgm:t>
    </dgm:pt>
    <dgm:pt modelId="{BF71FE2C-699A-46A4-A772-AC38D5CE3FBF}" type="parTrans" cxnId="{E90B0A24-C72C-46DF-9C10-94FD5C366508}">
      <dgm:prSet/>
      <dgm:spPr/>
      <dgm:t>
        <a:bodyPr/>
        <a:lstStyle/>
        <a:p>
          <a:endParaRPr lang="en-US"/>
        </a:p>
      </dgm:t>
    </dgm:pt>
    <dgm:pt modelId="{2CA231A6-34CC-49EA-AEF6-6772AC5E66D6}" type="sibTrans" cxnId="{E90B0A24-C72C-46DF-9C10-94FD5C366508}">
      <dgm:prSet/>
      <dgm:spPr/>
      <dgm:t>
        <a:bodyPr/>
        <a:lstStyle/>
        <a:p>
          <a:endParaRPr lang="en-US"/>
        </a:p>
      </dgm:t>
    </dgm:pt>
    <dgm:pt modelId="{0EACD150-9F82-406E-9665-665A95D5C299}">
      <dgm:prSet phldrT="[Text]"/>
      <dgm:spPr/>
      <dgm:t>
        <a:bodyPr/>
        <a:lstStyle/>
        <a:p>
          <a:r>
            <a:rPr lang="en-US" dirty="0" smtClean="0"/>
            <a:t>Climbs up in the tree</a:t>
          </a:r>
          <a:endParaRPr lang="en-US" dirty="0"/>
        </a:p>
      </dgm:t>
    </dgm:pt>
    <dgm:pt modelId="{3E13B982-9AF0-4F70-B743-3CD70DA8464F}" type="parTrans" cxnId="{FEB37A76-B37D-4A7E-8B9A-DD12F26F3181}">
      <dgm:prSet/>
      <dgm:spPr/>
      <dgm:t>
        <a:bodyPr/>
        <a:lstStyle/>
        <a:p>
          <a:endParaRPr lang="en-US"/>
        </a:p>
      </dgm:t>
    </dgm:pt>
    <dgm:pt modelId="{112FF845-36F6-485D-BC23-FDAF5C679931}" type="sibTrans" cxnId="{FEB37A76-B37D-4A7E-8B9A-DD12F26F3181}">
      <dgm:prSet/>
      <dgm:spPr/>
      <dgm:t>
        <a:bodyPr/>
        <a:lstStyle/>
        <a:p>
          <a:endParaRPr lang="en-US"/>
        </a:p>
      </dgm:t>
    </dgm:pt>
    <dgm:pt modelId="{162A3DDD-1588-4DBE-8CAB-4921E6DE61EF}">
      <dgm:prSet phldrT="[Text]"/>
      <dgm:spPr/>
      <dgm:t>
        <a:bodyPr/>
        <a:lstStyle/>
        <a:p>
          <a:r>
            <a:rPr lang="en-US" dirty="0" smtClean="0"/>
            <a:t>Multiplied x times</a:t>
          </a:r>
          <a:endParaRPr lang="en-US" dirty="0"/>
        </a:p>
      </dgm:t>
    </dgm:pt>
    <dgm:pt modelId="{A45C1176-3703-4307-98AA-5B42A69F19B8}" type="parTrans" cxnId="{3EBD6344-99D1-47F9-BA0D-BC5F9F1AF982}">
      <dgm:prSet/>
      <dgm:spPr/>
      <dgm:t>
        <a:bodyPr/>
        <a:lstStyle/>
        <a:p>
          <a:endParaRPr lang="en-US"/>
        </a:p>
      </dgm:t>
    </dgm:pt>
    <dgm:pt modelId="{B4910186-37CB-47AB-9420-EAB15566ED6D}" type="sibTrans" cxnId="{3EBD6344-99D1-47F9-BA0D-BC5F9F1AF982}">
      <dgm:prSet/>
      <dgm:spPr/>
      <dgm:t>
        <a:bodyPr/>
        <a:lstStyle/>
        <a:p>
          <a:endParaRPr lang="en-US"/>
        </a:p>
      </dgm:t>
    </dgm:pt>
    <dgm:pt modelId="{1E86D77F-EB5F-423A-A648-CFDC328B6677}">
      <dgm:prSet phldrT="[Text]"/>
      <dgm:spPr/>
      <dgm:t>
        <a:bodyPr/>
        <a:lstStyle/>
        <a:p>
          <a:r>
            <a:rPr lang="en-US" dirty="0" smtClean="0"/>
            <a:t>Replace by increment number</a:t>
          </a:r>
          <a:endParaRPr lang="en-US" dirty="0"/>
        </a:p>
      </dgm:t>
    </dgm:pt>
    <dgm:pt modelId="{0F774854-9565-4356-B032-F00080EA95B4}" type="parTrans" cxnId="{665BAC86-45EE-4941-B154-F2958BF35E3F}">
      <dgm:prSet/>
      <dgm:spPr/>
      <dgm:t>
        <a:bodyPr/>
        <a:lstStyle/>
        <a:p>
          <a:endParaRPr lang="en-US"/>
        </a:p>
      </dgm:t>
    </dgm:pt>
    <dgm:pt modelId="{8A549E3D-BEE7-4E32-AFD5-C3430B185684}" type="sibTrans" cxnId="{665BAC86-45EE-4941-B154-F2958BF35E3F}">
      <dgm:prSet/>
      <dgm:spPr/>
      <dgm:t>
        <a:bodyPr/>
        <a:lstStyle/>
        <a:p>
          <a:endParaRPr lang="en-US"/>
        </a:p>
      </dgm:t>
    </dgm:pt>
    <dgm:pt modelId="{C24A757C-0BF1-4DA8-886A-0C1A7D0AAB40}">
      <dgm:prSet phldrT="[Text]"/>
      <dgm:spPr/>
      <dgm:t>
        <a:bodyPr/>
        <a:lstStyle/>
        <a:p>
          <a:r>
            <a:rPr lang="en-US" dirty="0" smtClean="0"/>
            <a:t>$$ or $$$ or $$$$</a:t>
          </a:r>
          <a:endParaRPr lang="en-US" dirty="0"/>
        </a:p>
      </dgm:t>
    </dgm:pt>
    <dgm:pt modelId="{205F74DC-A6F7-46F3-BCB4-070367BFC4D5}" type="parTrans" cxnId="{C9599D93-8F6A-4144-9F6C-B38B320872EC}">
      <dgm:prSet/>
      <dgm:spPr/>
      <dgm:t>
        <a:bodyPr/>
        <a:lstStyle/>
        <a:p>
          <a:endParaRPr lang="en-US"/>
        </a:p>
      </dgm:t>
    </dgm:pt>
    <dgm:pt modelId="{12D67037-96B7-4A84-BE3B-7E82C34F472F}" type="sibTrans" cxnId="{C9599D93-8F6A-4144-9F6C-B38B320872EC}">
      <dgm:prSet/>
      <dgm:spPr/>
      <dgm:t>
        <a:bodyPr/>
        <a:lstStyle/>
        <a:p>
          <a:endParaRPr lang="en-US"/>
        </a:p>
      </dgm:t>
    </dgm:pt>
    <dgm:pt modelId="{A1B8C11F-9348-499F-B29C-368DB30902CB}">
      <dgm:prSet phldrT="[Text]"/>
      <dgm:spPr/>
      <dgm:t>
        <a:bodyPr/>
        <a:lstStyle/>
        <a:p>
          <a:r>
            <a:rPr lang="en-US" dirty="0" smtClean="0"/>
            <a:t>Creates an auto increment number with fillers (001, 002)</a:t>
          </a:r>
          <a:endParaRPr lang="en-US" dirty="0"/>
        </a:p>
      </dgm:t>
    </dgm:pt>
    <dgm:pt modelId="{CA5FD06C-0D94-415B-B5EE-5572A675E0C2}" type="parTrans" cxnId="{9ECFA098-0078-4A4E-B9C6-7EDCCE5AD60D}">
      <dgm:prSet/>
      <dgm:spPr/>
      <dgm:t>
        <a:bodyPr/>
        <a:lstStyle/>
        <a:p>
          <a:endParaRPr lang="en-US"/>
        </a:p>
      </dgm:t>
    </dgm:pt>
    <dgm:pt modelId="{71CBA55A-FC05-4423-A1A3-3F7F9C6BE42E}" type="sibTrans" cxnId="{9ECFA098-0078-4A4E-B9C6-7EDCCE5AD60D}">
      <dgm:prSet/>
      <dgm:spPr/>
      <dgm:t>
        <a:bodyPr/>
        <a:lstStyle/>
        <a:p>
          <a:endParaRPr lang="en-US"/>
        </a:p>
      </dgm:t>
    </dgm:pt>
    <dgm:pt modelId="{62D86946-D8B9-43C9-8D56-7537B86945D9}">
      <dgm:prSet phldrT="[Text]"/>
      <dgm:spPr/>
      <dgm:t>
        <a:bodyPr/>
        <a:lstStyle/>
        <a:p>
          <a:r>
            <a:rPr lang="en-US" dirty="0" smtClean="0"/>
            <a:t>{}</a:t>
          </a:r>
          <a:endParaRPr lang="en-US" dirty="0"/>
        </a:p>
      </dgm:t>
    </dgm:pt>
    <dgm:pt modelId="{148318CA-4928-4F88-98E4-6EA259E22F6C}" type="parTrans" cxnId="{01A08CFD-CD77-4917-BDFD-6BD2411FCEE3}">
      <dgm:prSet/>
      <dgm:spPr/>
      <dgm:t>
        <a:bodyPr/>
        <a:lstStyle/>
        <a:p>
          <a:endParaRPr lang="en-US"/>
        </a:p>
      </dgm:t>
    </dgm:pt>
    <dgm:pt modelId="{56B269A9-1E01-4999-9DA3-F17D4757E514}" type="sibTrans" cxnId="{01A08CFD-CD77-4917-BDFD-6BD2411FCEE3}">
      <dgm:prSet/>
      <dgm:spPr/>
      <dgm:t>
        <a:bodyPr/>
        <a:lstStyle/>
        <a:p>
          <a:endParaRPr lang="en-US"/>
        </a:p>
      </dgm:t>
    </dgm:pt>
    <dgm:pt modelId="{720AF6CB-D928-4549-BE22-6DD7A3DF5077}">
      <dgm:prSet phldrT="[Text]"/>
      <dgm:spPr/>
      <dgm:t>
        <a:bodyPr/>
        <a:lstStyle/>
        <a:p>
          <a:r>
            <a:rPr lang="en-US" dirty="0" smtClean="0"/>
            <a:t>Creates a text element</a:t>
          </a:r>
          <a:endParaRPr lang="en-US" dirty="0"/>
        </a:p>
      </dgm:t>
    </dgm:pt>
    <dgm:pt modelId="{5E6BA703-50E7-48C5-AC13-8FDDDCCC8C1C}" type="parTrans" cxnId="{2F894387-1096-4CFD-B376-EF3E900DEE60}">
      <dgm:prSet/>
      <dgm:spPr/>
      <dgm:t>
        <a:bodyPr/>
        <a:lstStyle/>
        <a:p>
          <a:endParaRPr lang="en-US"/>
        </a:p>
      </dgm:t>
    </dgm:pt>
    <dgm:pt modelId="{6770D8FF-585E-4319-B40A-C9DD706AE09C}" type="sibTrans" cxnId="{2F894387-1096-4CFD-B376-EF3E900DEE60}">
      <dgm:prSet/>
      <dgm:spPr/>
      <dgm:t>
        <a:bodyPr/>
        <a:lstStyle/>
        <a:p>
          <a:endParaRPr lang="en-US"/>
        </a:p>
      </dgm:t>
    </dgm:pt>
    <dgm:pt modelId="{AB92DC78-8B4A-4544-88C9-8E9EC0DCE182}" type="pres">
      <dgm:prSet presAssocID="{A068947E-B2D2-45A8-8FFD-0071477EB1CE}" presName="linear" presStyleCnt="0">
        <dgm:presLayoutVars>
          <dgm:dir/>
          <dgm:animLvl val="lvl"/>
          <dgm:resizeHandles val="exact"/>
        </dgm:presLayoutVars>
      </dgm:prSet>
      <dgm:spPr/>
    </dgm:pt>
    <dgm:pt modelId="{DDBB94AF-99E0-4808-A3B9-BF0D117DD2E6}" type="pres">
      <dgm:prSet presAssocID="{D80B403D-5EBA-425C-A5FF-3F8AB85176F8}" presName="parentLin" presStyleCnt="0"/>
      <dgm:spPr/>
    </dgm:pt>
    <dgm:pt modelId="{82919595-FDB3-4866-A957-94711C930C5B}" type="pres">
      <dgm:prSet presAssocID="{D80B403D-5EBA-425C-A5FF-3F8AB85176F8}" presName="parentLeftMargin" presStyleLbl="node1" presStyleIdx="0" presStyleCnt="5"/>
      <dgm:spPr/>
      <dgm:t>
        <a:bodyPr/>
        <a:lstStyle/>
        <a:p>
          <a:endParaRPr lang="en-US"/>
        </a:p>
      </dgm:t>
    </dgm:pt>
    <dgm:pt modelId="{CF539C47-E41E-40F5-B1EB-FC0922F3B3BC}" type="pres">
      <dgm:prSet presAssocID="{D80B403D-5EBA-425C-A5FF-3F8AB85176F8}" presName="parentText" presStyleLbl="node1" presStyleIdx="0" presStyleCnt="5">
        <dgm:presLayoutVars>
          <dgm:chMax val="0"/>
          <dgm:bulletEnabled val="1"/>
        </dgm:presLayoutVars>
      </dgm:prSet>
      <dgm:spPr/>
      <dgm:t>
        <a:bodyPr/>
        <a:lstStyle/>
        <a:p>
          <a:endParaRPr lang="en-US"/>
        </a:p>
      </dgm:t>
    </dgm:pt>
    <dgm:pt modelId="{AF16318D-539B-4DAF-8EEE-556B0A7908BF}" type="pres">
      <dgm:prSet presAssocID="{D80B403D-5EBA-425C-A5FF-3F8AB85176F8}" presName="negativeSpace" presStyleCnt="0"/>
      <dgm:spPr/>
    </dgm:pt>
    <dgm:pt modelId="{5134A18E-CB0B-40D6-8193-72CA3188D6C0}" type="pres">
      <dgm:prSet presAssocID="{D80B403D-5EBA-425C-A5FF-3F8AB85176F8}" presName="childText" presStyleLbl="conFgAcc1" presStyleIdx="0" presStyleCnt="5">
        <dgm:presLayoutVars>
          <dgm:bulletEnabled val="1"/>
        </dgm:presLayoutVars>
      </dgm:prSet>
      <dgm:spPr/>
      <dgm:t>
        <a:bodyPr/>
        <a:lstStyle/>
        <a:p>
          <a:endParaRPr lang="en-US"/>
        </a:p>
      </dgm:t>
    </dgm:pt>
    <dgm:pt modelId="{6896AA61-B095-43B2-ACE5-B93EF78347FF}" type="pres">
      <dgm:prSet presAssocID="{DDAE9DCA-47FD-4713-85F4-402642D6659A}" presName="spaceBetweenRectangles" presStyleCnt="0"/>
      <dgm:spPr/>
    </dgm:pt>
    <dgm:pt modelId="{34419F11-E0E5-46C9-B6BA-CF5954D337C1}" type="pres">
      <dgm:prSet presAssocID="{AA3B6964-F510-4080-B630-A29C05C7614C}" presName="parentLin" presStyleCnt="0"/>
      <dgm:spPr/>
    </dgm:pt>
    <dgm:pt modelId="{CE8A2763-3725-4349-8163-6E484976F7A5}" type="pres">
      <dgm:prSet presAssocID="{AA3B6964-F510-4080-B630-A29C05C7614C}" presName="parentLeftMargin" presStyleLbl="node1" presStyleIdx="0" presStyleCnt="5"/>
      <dgm:spPr/>
      <dgm:t>
        <a:bodyPr/>
        <a:lstStyle/>
        <a:p>
          <a:endParaRPr lang="en-US"/>
        </a:p>
      </dgm:t>
    </dgm:pt>
    <dgm:pt modelId="{70045A8A-8856-4892-8F20-581767B1A6BE}" type="pres">
      <dgm:prSet presAssocID="{AA3B6964-F510-4080-B630-A29C05C7614C}" presName="parentText" presStyleLbl="node1" presStyleIdx="1" presStyleCnt="5">
        <dgm:presLayoutVars>
          <dgm:chMax val="0"/>
          <dgm:bulletEnabled val="1"/>
        </dgm:presLayoutVars>
      </dgm:prSet>
      <dgm:spPr/>
      <dgm:t>
        <a:bodyPr/>
        <a:lstStyle/>
        <a:p>
          <a:endParaRPr lang="en-US"/>
        </a:p>
      </dgm:t>
    </dgm:pt>
    <dgm:pt modelId="{343BAD82-A283-460B-97EC-7F3CEFBA0979}" type="pres">
      <dgm:prSet presAssocID="{AA3B6964-F510-4080-B630-A29C05C7614C}" presName="negativeSpace" presStyleCnt="0"/>
      <dgm:spPr/>
    </dgm:pt>
    <dgm:pt modelId="{6EB82305-6263-4362-81D0-4A0194622860}" type="pres">
      <dgm:prSet presAssocID="{AA3B6964-F510-4080-B630-A29C05C7614C}" presName="childText" presStyleLbl="conFgAcc1" presStyleIdx="1" presStyleCnt="5">
        <dgm:presLayoutVars>
          <dgm:bulletEnabled val="1"/>
        </dgm:presLayoutVars>
      </dgm:prSet>
      <dgm:spPr/>
      <dgm:t>
        <a:bodyPr/>
        <a:lstStyle/>
        <a:p>
          <a:endParaRPr lang="en-US"/>
        </a:p>
      </dgm:t>
    </dgm:pt>
    <dgm:pt modelId="{8C29D6BD-83B2-49CB-B892-5B3BBC2DBC4D}" type="pres">
      <dgm:prSet presAssocID="{2CA231A6-34CC-49EA-AEF6-6772AC5E66D6}" presName="spaceBetweenRectangles" presStyleCnt="0"/>
      <dgm:spPr/>
    </dgm:pt>
    <dgm:pt modelId="{7BB259BF-8EE3-44AE-9BB2-0317E36946EA}" type="pres">
      <dgm:prSet presAssocID="{EB670EAB-06FB-4741-A869-EE8705E3F83E}" presName="parentLin" presStyleCnt="0"/>
      <dgm:spPr/>
    </dgm:pt>
    <dgm:pt modelId="{E76133BD-910A-4D04-96D6-91CE07D71761}" type="pres">
      <dgm:prSet presAssocID="{EB670EAB-06FB-4741-A869-EE8705E3F83E}" presName="parentLeftMargin" presStyleLbl="node1" presStyleIdx="1" presStyleCnt="5"/>
      <dgm:spPr/>
      <dgm:t>
        <a:bodyPr/>
        <a:lstStyle/>
        <a:p>
          <a:endParaRPr lang="en-US"/>
        </a:p>
      </dgm:t>
    </dgm:pt>
    <dgm:pt modelId="{DF8F24AD-15C9-40AD-AE09-C2BD7F1AAFC8}" type="pres">
      <dgm:prSet presAssocID="{EB670EAB-06FB-4741-A869-EE8705E3F83E}" presName="parentText" presStyleLbl="node1" presStyleIdx="2" presStyleCnt="5">
        <dgm:presLayoutVars>
          <dgm:chMax val="0"/>
          <dgm:bulletEnabled val="1"/>
        </dgm:presLayoutVars>
      </dgm:prSet>
      <dgm:spPr/>
      <dgm:t>
        <a:bodyPr/>
        <a:lstStyle/>
        <a:p>
          <a:endParaRPr lang="en-US"/>
        </a:p>
      </dgm:t>
    </dgm:pt>
    <dgm:pt modelId="{E8D260A0-2B0D-4559-8E84-EB678BC0AC5C}" type="pres">
      <dgm:prSet presAssocID="{EB670EAB-06FB-4741-A869-EE8705E3F83E}" presName="negativeSpace" presStyleCnt="0"/>
      <dgm:spPr/>
    </dgm:pt>
    <dgm:pt modelId="{4FC771FF-C5AC-4EC6-B9E9-534CB7735ACB}" type="pres">
      <dgm:prSet presAssocID="{EB670EAB-06FB-4741-A869-EE8705E3F83E}" presName="childText" presStyleLbl="conFgAcc1" presStyleIdx="2" presStyleCnt="5">
        <dgm:presLayoutVars>
          <dgm:bulletEnabled val="1"/>
        </dgm:presLayoutVars>
      </dgm:prSet>
      <dgm:spPr/>
      <dgm:t>
        <a:bodyPr/>
        <a:lstStyle/>
        <a:p>
          <a:endParaRPr lang="en-US"/>
        </a:p>
      </dgm:t>
    </dgm:pt>
    <dgm:pt modelId="{1BE3A52C-CC9E-4F79-90A7-FA9574B2D81D}" type="pres">
      <dgm:prSet presAssocID="{C821EAB5-102D-4A8D-97CB-3F36E782ABA4}" presName="spaceBetweenRectangles" presStyleCnt="0"/>
      <dgm:spPr/>
    </dgm:pt>
    <dgm:pt modelId="{4A8E14E4-B8A6-45B9-A1C4-A6ABF25FA6F7}" type="pres">
      <dgm:prSet presAssocID="{C24A757C-0BF1-4DA8-886A-0C1A7D0AAB40}" presName="parentLin" presStyleCnt="0"/>
      <dgm:spPr/>
    </dgm:pt>
    <dgm:pt modelId="{91C0DF86-D4AE-474C-9EDB-C20851EDAF3B}" type="pres">
      <dgm:prSet presAssocID="{C24A757C-0BF1-4DA8-886A-0C1A7D0AAB40}" presName="parentLeftMargin" presStyleLbl="node1" presStyleIdx="2" presStyleCnt="5"/>
      <dgm:spPr/>
      <dgm:t>
        <a:bodyPr/>
        <a:lstStyle/>
        <a:p>
          <a:endParaRPr lang="en-US"/>
        </a:p>
      </dgm:t>
    </dgm:pt>
    <dgm:pt modelId="{64C40827-11B0-450D-ADA7-C4FAA091611F}" type="pres">
      <dgm:prSet presAssocID="{C24A757C-0BF1-4DA8-886A-0C1A7D0AAB40}" presName="parentText" presStyleLbl="node1" presStyleIdx="3" presStyleCnt="5">
        <dgm:presLayoutVars>
          <dgm:chMax val="0"/>
          <dgm:bulletEnabled val="1"/>
        </dgm:presLayoutVars>
      </dgm:prSet>
      <dgm:spPr/>
      <dgm:t>
        <a:bodyPr/>
        <a:lstStyle/>
        <a:p>
          <a:endParaRPr lang="en-US"/>
        </a:p>
      </dgm:t>
    </dgm:pt>
    <dgm:pt modelId="{2D3EA303-0972-4B27-B4F8-6669E6313E4A}" type="pres">
      <dgm:prSet presAssocID="{C24A757C-0BF1-4DA8-886A-0C1A7D0AAB40}" presName="negativeSpace" presStyleCnt="0"/>
      <dgm:spPr/>
    </dgm:pt>
    <dgm:pt modelId="{08B540BC-0877-4218-8FF8-D33EC7CE554C}" type="pres">
      <dgm:prSet presAssocID="{C24A757C-0BF1-4DA8-886A-0C1A7D0AAB40}" presName="childText" presStyleLbl="conFgAcc1" presStyleIdx="3" presStyleCnt="5">
        <dgm:presLayoutVars>
          <dgm:bulletEnabled val="1"/>
        </dgm:presLayoutVars>
      </dgm:prSet>
      <dgm:spPr/>
      <dgm:t>
        <a:bodyPr/>
        <a:lstStyle/>
        <a:p>
          <a:endParaRPr lang="en-US"/>
        </a:p>
      </dgm:t>
    </dgm:pt>
    <dgm:pt modelId="{3C58B06F-C9BA-46B6-98A7-2F5A064CC3E6}" type="pres">
      <dgm:prSet presAssocID="{12D67037-96B7-4A84-BE3B-7E82C34F472F}" presName="spaceBetweenRectangles" presStyleCnt="0"/>
      <dgm:spPr/>
    </dgm:pt>
    <dgm:pt modelId="{3160A82F-26F8-40FC-BCAB-31C09B5B7F29}" type="pres">
      <dgm:prSet presAssocID="{62D86946-D8B9-43C9-8D56-7537B86945D9}" presName="parentLin" presStyleCnt="0"/>
      <dgm:spPr/>
    </dgm:pt>
    <dgm:pt modelId="{3E47F11A-4DB9-4AB0-9999-87CD8C914874}" type="pres">
      <dgm:prSet presAssocID="{62D86946-D8B9-43C9-8D56-7537B86945D9}" presName="parentLeftMargin" presStyleLbl="node1" presStyleIdx="3" presStyleCnt="5"/>
      <dgm:spPr/>
      <dgm:t>
        <a:bodyPr/>
        <a:lstStyle/>
        <a:p>
          <a:endParaRPr lang="en-US"/>
        </a:p>
      </dgm:t>
    </dgm:pt>
    <dgm:pt modelId="{70B45FDE-7E8A-41FA-8AE3-B668B0AE0E07}" type="pres">
      <dgm:prSet presAssocID="{62D86946-D8B9-43C9-8D56-7537B86945D9}" presName="parentText" presStyleLbl="node1" presStyleIdx="4" presStyleCnt="5">
        <dgm:presLayoutVars>
          <dgm:chMax val="0"/>
          <dgm:bulletEnabled val="1"/>
        </dgm:presLayoutVars>
      </dgm:prSet>
      <dgm:spPr/>
      <dgm:t>
        <a:bodyPr/>
        <a:lstStyle/>
        <a:p>
          <a:endParaRPr lang="en-US"/>
        </a:p>
      </dgm:t>
    </dgm:pt>
    <dgm:pt modelId="{B6DEC348-D931-48C6-889D-91962DB9F75D}" type="pres">
      <dgm:prSet presAssocID="{62D86946-D8B9-43C9-8D56-7537B86945D9}" presName="negativeSpace" presStyleCnt="0"/>
      <dgm:spPr/>
    </dgm:pt>
    <dgm:pt modelId="{8CBCBFA4-DFCB-4C1B-B099-ADC7F5366CD3}" type="pres">
      <dgm:prSet presAssocID="{62D86946-D8B9-43C9-8D56-7537B86945D9}" presName="childText" presStyleLbl="conFgAcc1" presStyleIdx="4" presStyleCnt="5">
        <dgm:presLayoutVars>
          <dgm:bulletEnabled val="1"/>
        </dgm:presLayoutVars>
      </dgm:prSet>
      <dgm:spPr/>
      <dgm:t>
        <a:bodyPr/>
        <a:lstStyle/>
        <a:p>
          <a:endParaRPr lang="en-US"/>
        </a:p>
      </dgm:t>
    </dgm:pt>
  </dgm:ptLst>
  <dgm:cxnLst>
    <dgm:cxn modelId="{587B5C55-B1B0-4E82-8861-1BC5031B688E}" type="presOf" srcId="{D80B403D-5EBA-425C-A5FF-3F8AB85176F8}" destId="{82919595-FDB3-4866-A957-94711C930C5B}" srcOrd="0" destOrd="0" presId="urn:microsoft.com/office/officeart/2005/8/layout/list1"/>
    <dgm:cxn modelId="{AC887894-D4EF-4A6D-ABFF-EC7749B7FD80}" type="presOf" srcId="{62D86946-D8B9-43C9-8D56-7537B86945D9}" destId="{3E47F11A-4DB9-4AB0-9999-87CD8C914874}" srcOrd="0" destOrd="0" presId="urn:microsoft.com/office/officeart/2005/8/layout/list1"/>
    <dgm:cxn modelId="{6807501A-EBE0-43AE-9560-C937E0D16480}" type="presOf" srcId="{C24A757C-0BF1-4DA8-886A-0C1A7D0AAB40}" destId="{64C40827-11B0-450D-ADA7-C4FAA091611F}" srcOrd="1" destOrd="0" presId="urn:microsoft.com/office/officeart/2005/8/layout/list1"/>
    <dgm:cxn modelId="{C9599D93-8F6A-4144-9F6C-B38B320872EC}" srcId="{A068947E-B2D2-45A8-8FFD-0071477EB1CE}" destId="{C24A757C-0BF1-4DA8-886A-0C1A7D0AAB40}" srcOrd="3" destOrd="0" parTransId="{205F74DC-A6F7-46F3-BCB4-070367BFC4D5}" sibTransId="{12D67037-96B7-4A84-BE3B-7E82C34F472F}"/>
    <dgm:cxn modelId="{665BAC86-45EE-4941-B154-F2958BF35E3F}" srcId="{EB670EAB-06FB-4741-A869-EE8705E3F83E}" destId="{1E86D77F-EB5F-423A-A648-CFDC328B6677}" srcOrd="0" destOrd="0" parTransId="{0F774854-9565-4356-B032-F00080EA95B4}" sibTransId="{8A549E3D-BEE7-4E32-AFD5-C3430B185684}"/>
    <dgm:cxn modelId="{5293DAD6-E9E8-441F-88C4-C270B3D1CA7C}" type="presOf" srcId="{A068947E-B2D2-45A8-8FFD-0071477EB1CE}" destId="{AB92DC78-8B4A-4544-88C9-8E9EC0DCE182}" srcOrd="0" destOrd="0" presId="urn:microsoft.com/office/officeart/2005/8/layout/list1"/>
    <dgm:cxn modelId="{B7BB64A8-7C46-4991-BA3A-B1644365D64C}" type="presOf" srcId="{AA3B6964-F510-4080-B630-A29C05C7614C}" destId="{70045A8A-8856-4892-8F20-581767B1A6BE}" srcOrd="1" destOrd="0" presId="urn:microsoft.com/office/officeart/2005/8/layout/list1"/>
    <dgm:cxn modelId="{C18F3070-BE28-44AA-9CFD-2678554739EE}" type="presOf" srcId="{C24A757C-0BF1-4DA8-886A-0C1A7D0AAB40}" destId="{91C0DF86-D4AE-474C-9EDB-C20851EDAF3B}" srcOrd="0" destOrd="0" presId="urn:microsoft.com/office/officeart/2005/8/layout/list1"/>
    <dgm:cxn modelId="{E90B0A24-C72C-46DF-9C10-94FD5C366508}" srcId="{A068947E-B2D2-45A8-8FFD-0071477EB1CE}" destId="{AA3B6964-F510-4080-B630-A29C05C7614C}" srcOrd="1" destOrd="0" parTransId="{BF71FE2C-699A-46A4-A772-AC38D5CE3FBF}" sibTransId="{2CA231A6-34CC-49EA-AEF6-6772AC5E66D6}"/>
    <dgm:cxn modelId="{374DA707-5403-40C9-8C25-C1378BBFC2E1}" type="presOf" srcId="{1E86D77F-EB5F-423A-A648-CFDC328B6677}" destId="{4FC771FF-C5AC-4EC6-B9E9-534CB7735ACB}" srcOrd="0" destOrd="0" presId="urn:microsoft.com/office/officeart/2005/8/layout/list1"/>
    <dgm:cxn modelId="{6B088FDB-C330-46BF-B886-6E8E09C25AC2}" type="presOf" srcId="{0EACD150-9F82-406E-9665-665A95D5C299}" destId="{5134A18E-CB0B-40D6-8193-72CA3188D6C0}" srcOrd="0" destOrd="0" presId="urn:microsoft.com/office/officeart/2005/8/layout/list1"/>
    <dgm:cxn modelId="{616E209B-78E0-482F-BAB5-A4B2C67DD254}" type="presOf" srcId="{A1B8C11F-9348-499F-B29C-368DB30902CB}" destId="{08B540BC-0877-4218-8FF8-D33EC7CE554C}" srcOrd="0" destOrd="0" presId="urn:microsoft.com/office/officeart/2005/8/layout/list1"/>
    <dgm:cxn modelId="{2E64FBC1-F542-4335-A941-AAE3C13CB533}" type="presOf" srcId="{162A3DDD-1588-4DBE-8CAB-4921E6DE61EF}" destId="{6EB82305-6263-4362-81D0-4A0194622860}" srcOrd="0" destOrd="0" presId="urn:microsoft.com/office/officeart/2005/8/layout/list1"/>
    <dgm:cxn modelId="{3EBD6344-99D1-47F9-BA0D-BC5F9F1AF982}" srcId="{AA3B6964-F510-4080-B630-A29C05C7614C}" destId="{162A3DDD-1588-4DBE-8CAB-4921E6DE61EF}" srcOrd="0" destOrd="0" parTransId="{A45C1176-3703-4307-98AA-5B42A69F19B8}" sibTransId="{B4910186-37CB-47AB-9420-EAB15566ED6D}"/>
    <dgm:cxn modelId="{FEB37A76-B37D-4A7E-8B9A-DD12F26F3181}" srcId="{D80B403D-5EBA-425C-A5FF-3F8AB85176F8}" destId="{0EACD150-9F82-406E-9665-665A95D5C299}" srcOrd="0" destOrd="0" parTransId="{3E13B982-9AF0-4F70-B743-3CD70DA8464F}" sibTransId="{112FF845-36F6-485D-BC23-FDAF5C679931}"/>
    <dgm:cxn modelId="{B7062BCA-A731-4F06-B55E-D7F1CA2166CE}" srcId="{A068947E-B2D2-45A8-8FFD-0071477EB1CE}" destId="{EB670EAB-06FB-4741-A869-EE8705E3F83E}" srcOrd="2" destOrd="0" parTransId="{55162E2F-7044-482F-A124-18C99BBC4A98}" sibTransId="{C821EAB5-102D-4A8D-97CB-3F36E782ABA4}"/>
    <dgm:cxn modelId="{AD4D2691-F463-4AD1-8D7A-4795F0407617}" type="presOf" srcId="{EB670EAB-06FB-4741-A869-EE8705E3F83E}" destId="{E76133BD-910A-4D04-96D6-91CE07D71761}" srcOrd="0" destOrd="0" presId="urn:microsoft.com/office/officeart/2005/8/layout/list1"/>
    <dgm:cxn modelId="{2F894387-1096-4CFD-B376-EF3E900DEE60}" srcId="{62D86946-D8B9-43C9-8D56-7537B86945D9}" destId="{720AF6CB-D928-4549-BE22-6DD7A3DF5077}" srcOrd="0" destOrd="0" parTransId="{5E6BA703-50E7-48C5-AC13-8FDDDCCC8C1C}" sibTransId="{6770D8FF-585E-4319-B40A-C9DD706AE09C}"/>
    <dgm:cxn modelId="{B776CF81-462F-4FD2-A2DB-C5C53394C751}" type="presOf" srcId="{62D86946-D8B9-43C9-8D56-7537B86945D9}" destId="{70B45FDE-7E8A-41FA-8AE3-B668B0AE0E07}" srcOrd="1" destOrd="0" presId="urn:microsoft.com/office/officeart/2005/8/layout/list1"/>
    <dgm:cxn modelId="{441A0EB7-7E63-41DB-971E-759591756760}" type="presOf" srcId="{AA3B6964-F510-4080-B630-A29C05C7614C}" destId="{CE8A2763-3725-4349-8163-6E484976F7A5}" srcOrd="0" destOrd="0" presId="urn:microsoft.com/office/officeart/2005/8/layout/list1"/>
    <dgm:cxn modelId="{14591DDA-6039-4D81-8E68-C9BBDEF9FF8C}" type="presOf" srcId="{EB670EAB-06FB-4741-A869-EE8705E3F83E}" destId="{DF8F24AD-15C9-40AD-AE09-C2BD7F1AAFC8}" srcOrd="1" destOrd="0" presId="urn:microsoft.com/office/officeart/2005/8/layout/list1"/>
    <dgm:cxn modelId="{4CBD6026-8DBD-461C-BE5B-FA160091619F}" srcId="{A068947E-B2D2-45A8-8FFD-0071477EB1CE}" destId="{D80B403D-5EBA-425C-A5FF-3F8AB85176F8}" srcOrd="0" destOrd="0" parTransId="{46C4736B-8A9E-47F1-92C2-3C9AD1ECF1DB}" sibTransId="{DDAE9DCA-47FD-4713-85F4-402642D6659A}"/>
    <dgm:cxn modelId="{9ECFA098-0078-4A4E-B9C6-7EDCCE5AD60D}" srcId="{C24A757C-0BF1-4DA8-886A-0C1A7D0AAB40}" destId="{A1B8C11F-9348-499F-B29C-368DB30902CB}" srcOrd="0" destOrd="0" parTransId="{CA5FD06C-0D94-415B-B5EE-5572A675E0C2}" sibTransId="{71CBA55A-FC05-4423-A1A3-3F7F9C6BE42E}"/>
    <dgm:cxn modelId="{01A08CFD-CD77-4917-BDFD-6BD2411FCEE3}" srcId="{A068947E-B2D2-45A8-8FFD-0071477EB1CE}" destId="{62D86946-D8B9-43C9-8D56-7537B86945D9}" srcOrd="4" destOrd="0" parTransId="{148318CA-4928-4F88-98E4-6EA259E22F6C}" sibTransId="{56B269A9-1E01-4999-9DA3-F17D4757E514}"/>
    <dgm:cxn modelId="{7EA3F535-8B20-4CFB-9AEC-212839D52020}" type="presOf" srcId="{720AF6CB-D928-4549-BE22-6DD7A3DF5077}" destId="{8CBCBFA4-DFCB-4C1B-B099-ADC7F5366CD3}" srcOrd="0" destOrd="0" presId="urn:microsoft.com/office/officeart/2005/8/layout/list1"/>
    <dgm:cxn modelId="{BC86A347-51C1-48B5-9AA3-753A9441C11D}" type="presOf" srcId="{D80B403D-5EBA-425C-A5FF-3F8AB85176F8}" destId="{CF539C47-E41E-40F5-B1EB-FC0922F3B3BC}" srcOrd="1" destOrd="0" presId="urn:microsoft.com/office/officeart/2005/8/layout/list1"/>
    <dgm:cxn modelId="{20B1303C-6E0E-487D-824E-72F5473A36BA}" type="presParOf" srcId="{AB92DC78-8B4A-4544-88C9-8E9EC0DCE182}" destId="{DDBB94AF-99E0-4808-A3B9-BF0D117DD2E6}" srcOrd="0" destOrd="0" presId="urn:microsoft.com/office/officeart/2005/8/layout/list1"/>
    <dgm:cxn modelId="{EFF99648-D018-4C6B-B170-77A5A8BDD956}" type="presParOf" srcId="{DDBB94AF-99E0-4808-A3B9-BF0D117DD2E6}" destId="{82919595-FDB3-4866-A957-94711C930C5B}" srcOrd="0" destOrd="0" presId="urn:microsoft.com/office/officeart/2005/8/layout/list1"/>
    <dgm:cxn modelId="{6DE73E74-124D-4494-A3AF-01F28539A438}" type="presParOf" srcId="{DDBB94AF-99E0-4808-A3B9-BF0D117DD2E6}" destId="{CF539C47-E41E-40F5-B1EB-FC0922F3B3BC}" srcOrd="1" destOrd="0" presId="urn:microsoft.com/office/officeart/2005/8/layout/list1"/>
    <dgm:cxn modelId="{F6496B16-2672-42C5-9729-BCC7E2D73991}" type="presParOf" srcId="{AB92DC78-8B4A-4544-88C9-8E9EC0DCE182}" destId="{AF16318D-539B-4DAF-8EEE-556B0A7908BF}" srcOrd="1" destOrd="0" presId="urn:microsoft.com/office/officeart/2005/8/layout/list1"/>
    <dgm:cxn modelId="{8A546651-4353-474F-8ECB-8393C50F4A33}" type="presParOf" srcId="{AB92DC78-8B4A-4544-88C9-8E9EC0DCE182}" destId="{5134A18E-CB0B-40D6-8193-72CA3188D6C0}" srcOrd="2" destOrd="0" presId="urn:microsoft.com/office/officeart/2005/8/layout/list1"/>
    <dgm:cxn modelId="{71911C6C-959E-4287-B74D-22D8764DBC7A}" type="presParOf" srcId="{AB92DC78-8B4A-4544-88C9-8E9EC0DCE182}" destId="{6896AA61-B095-43B2-ACE5-B93EF78347FF}" srcOrd="3" destOrd="0" presId="urn:microsoft.com/office/officeart/2005/8/layout/list1"/>
    <dgm:cxn modelId="{86427ABE-D8C2-4E4D-9E4B-384C9A921F1F}" type="presParOf" srcId="{AB92DC78-8B4A-4544-88C9-8E9EC0DCE182}" destId="{34419F11-E0E5-46C9-B6BA-CF5954D337C1}" srcOrd="4" destOrd="0" presId="urn:microsoft.com/office/officeart/2005/8/layout/list1"/>
    <dgm:cxn modelId="{61DB742C-5469-4A40-BABC-63A34159E238}" type="presParOf" srcId="{34419F11-E0E5-46C9-B6BA-CF5954D337C1}" destId="{CE8A2763-3725-4349-8163-6E484976F7A5}" srcOrd="0" destOrd="0" presId="urn:microsoft.com/office/officeart/2005/8/layout/list1"/>
    <dgm:cxn modelId="{AE425833-1693-4321-9A39-FC1F16571999}" type="presParOf" srcId="{34419F11-E0E5-46C9-B6BA-CF5954D337C1}" destId="{70045A8A-8856-4892-8F20-581767B1A6BE}" srcOrd="1" destOrd="0" presId="urn:microsoft.com/office/officeart/2005/8/layout/list1"/>
    <dgm:cxn modelId="{4EDCB127-571B-45C4-B9B2-E72FC3528CC3}" type="presParOf" srcId="{AB92DC78-8B4A-4544-88C9-8E9EC0DCE182}" destId="{343BAD82-A283-460B-97EC-7F3CEFBA0979}" srcOrd="5" destOrd="0" presId="urn:microsoft.com/office/officeart/2005/8/layout/list1"/>
    <dgm:cxn modelId="{FACCB84B-C87C-40EF-AEAF-427BF64E8E32}" type="presParOf" srcId="{AB92DC78-8B4A-4544-88C9-8E9EC0DCE182}" destId="{6EB82305-6263-4362-81D0-4A0194622860}" srcOrd="6" destOrd="0" presId="urn:microsoft.com/office/officeart/2005/8/layout/list1"/>
    <dgm:cxn modelId="{F253FC3C-03C9-41A6-9DB1-FF0564090951}" type="presParOf" srcId="{AB92DC78-8B4A-4544-88C9-8E9EC0DCE182}" destId="{8C29D6BD-83B2-49CB-B892-5B3BBC2DBC4D}" srcOrd="7" destOrd="0" presId="urn:microsoft.com/office/officeart/2005/8/layout/list1"/>
    <dgm:cxn modelId="{A39C486F-F009-439D-A028-450E9ACBFC21}" type="presParOf" srcId="{AB92DC78-8B4A-4544-88C9-8E9EC0DCE182}" destId="{7BB259BF-8EE3-44AE-9BB2-0317E36946EA}" srcOrd="8" destOrd="0" presId="urn:microsoft.com/office/officeart/2005/8/layout/list1"/>
    <dgm:cxn modelId="{F7167DC6-190D-4620-83DE-5B7BE701226B}" type="presParOf" srcId="{7BB259BF-8EE3-44AE-9BB2-0317E36946EA}" destId="{E76133BD-910A-4D04-96D6-91CE07D71761}" srcOrd="0" destOrd="0" presId="urn:microsoft.com/office/officeart/2005/8/layout/list1"/>
    <dgm:cxn modelId="{67187A6E-DDD6-412B-AF86-180D12CE2B68}" type="presParOf" srcId="{7BB259BF-8EE3-44AE-9BB2-0317E36946EA}" destId="{DF8F24AD-15C9-40AD-AE09-C2BD7F1AAFC8}" srcOrd="1" destOrd="0" presId="urn:microsoft.com/office/officeart/2005/8/layout/list1"/>
    <dgm:cxn modelId="{70A5D8EA-AE03-4EDB-87D9-2C2A0B108886}" type="presParOf" srcId="{AB92DC78-8B4A-4544-88C9-8E9EC0DCE182}" destId="{E8D260A0-2B0D-4559-8E84-EB678BC0AC5C}" srcOrd="9" destOrd="0" presId="urn:microsoft.com/office/officeart/2005/8/layout/list1"/>
    <dgm:cxn modelId="{32A59D84-1BE7-4E77-B99F-51853CF4167B}" type="presParOf" srcId="{AB92DC78-8B4A-4544-88C9-8E9EC0DCE182}" destId="{4FC771FF-C5AC-4EC6-B9E9-534CB7735ACB}" srcOrd="10" destOrd="0" presId="urn:microsoft.com/office/officeart/2005/8/layout/list1"/>
    <dgm:cxn modelId="{19C4FBF7-2D65-4E28-820D-5A98E10B3641}" type="presParOf" srcId="{AB92DC78-8B4A-4544-88C9-8E9EC0DCE182}" destId="{1BE3A52C-CC9E-4F79-90A7-FA9574B2D81D}" srcOrd="11" destOrd="0" presId="urn:microsoft.com/office/officeart/2005/8/layout/list1"/>
    <dgm:cxn modelId="{2066ABF3-A665-44DD-A0C7-FC5034E5E011}" type="presParOf" srcId="{AB92DC78-8B4A-4544-88C9-8E9EC0DCE182}" destId="{4A8E14E4-B8A6-45B9-A1C4-A6ABF25FA6F7}" srcOrd="12" destOrd="0" presId="urn:microsoft.com/office/officeart/2005/8/layout/list1"/>
    <dgm:cxn modelId="{EA2E8EE7-07ED-43F9-BBFC-1C831E2DDA75}" type="presParOf" srcId="{4A8E14E4-B8A6-45B9-A1C4-A6ABF25FA6F7}" destId="{91C0DF86-D4AE-474C-9EDB-C20851EDAF3B}" srcOrd="0" destOrd="0" presId="urn:microsoft.com/office/officeart/2005/8/layout/list1"/>
    <dgm:cxn modelId="{59DFE273-6232-46A5-884A-1B5DC399F57C}" type="presParOf" srcId="{4A8E14E4-B8A6-45B9-A1C4-A6ABF25FA6F7}" destId="{64C40827-11B0-450D-ADA7-C4FAA091611F}" srcOrd="1" destOrd="0" presId="urn:microsoft.com/office/officeart/2005/8/layout/list1"/>
    <dgm:cxn modelId="{B3E79624-BD8C-4977-9A09-54C67F3EA753}" type="presParOf" srcId="{AB92DC78-8B4A-4544-88C9-8E9EC0DCE182}" destId="{2D3EA303-0972-4B27-B4F8-6669E6313E4A}" srcOrd="13" destOrd="0" presId="urn:microsoft.com/office/officeart/2005/8/layout/list1"/>
    <dgm:cxn modelId="{686FAD6A-27A7-44A4-B4E6-E1FF90B83E3A}" type="presParOf" srcId="{AB92DC78-8B4A-4544-88C9-8E9EC0DCE182}" destId="{08B540BC-0877-4218-8FF8-D33EC7CE554C}" srcOrd="14" destOrd="0" presId="urn:microsoft.com/office/officeart/2005/8/layout/list1"/>
    <dgm:cxn modelId="{AD8F30A7-4F71-4870-A780-F2CB65102B28}" type="presParOf" srcId="{AB92DC78-8B4A-4544-88C9-8E9EC0DCE182}" destId="{3C58B06F-C9BA-46B6-98A7-2F5A064CC3E6}" srcOrd="15" destOrd="0" presId="urn:microsoft.com/office/officeart/2005/8/layout/list1"/>
    <dgm:cxn modelId="{BEF95D14-112F-4E48-8F72-25FAF54D6138}" type="presParOf" srcId="{AB92DC78-8B4A-4544-88C9-8E9EC0DCE182}" destId="{3160A82F-26F8-40FC-BCAB-31C09B5B7F29}" srcOrd="16" destOrd="0" presId="urn:microsoft.com/office/officeart/2005/8/layout/list1"/>
    <dgm:cxn modelId="{9DA15EFD-890C-4638-A40C-D814DE3CA5FF}" type="presParOf" srcId="{3160A82F-26F8-40FC-BCAB-31C09B5B7F29}" destId="{3E47F11A-4DB9-4AB0-9999-87CD8C914874}" srcOrd="0" destOrd="0" presId="urn:microsoft.com/office/officeart/2005/8/layout/list1"/>
    <dgm:cxn modelId="{9A07D49E-3717-45E1-A03E-89C9C30DCDB8}" type="presParOf" srcId="{3160A82F-26F8-40FC-BCAB-31C09B5B7F29}" destId="{70B45FDE-7E8A-41FA-8AE3-B668B0AE0E07}" srcOrd="1" destOrd="0" presId="urn:microsoft.com/office/officeart/2005/8/layout/list1"/>
    <dgm:cxn modelId="{38167B2D-C60E-4080-A30E-4D7E8E76FB4F}" type="presParOf" srcId="{AB92DC78-8B4A-4544-88C9-8E9EC0DCE182}" destId="{B6DEC348-D931-48C6-889D-91962DB9F75D}" srcOrd="17" destOrd="0" presId="urn:microsoft.com/office/officeart/2005/8/layout/list1"/>
    <dgm:cxn modelId="{4D68677E-3914-4D72-8072-1669CB4D761D}" type="presParOf" srcId="{AB92DC78-8B4A-4544-88C9-8E9EC0DCE182}" destId="{8CBCBFA4-DFCB-4C1B-B099-ADC7F5366CD3}" srcOrd="18" destOrd="0" presId="urn:microsoft.com/office/officeart/2005/8/layout/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F0A065-4637-4A8F-BF6D-A93CE2BFB3E3}">
      <dsp:nvSpPr>
        <dsp:cNvPr id="0" name=""/>
        <dsp:cNvSpPr/>
      </dsp:nvSpPr>
      <dsp:spPr>
        <a:xfrm>
          <a:off x="2976" y="217374"/>
          <a:ext cx="1522511" cy="396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50800" rIns="142240" bIns="50800" numCol="1" spcCol="1270" anchor="ctr" anchorCtr="0">
          <a:noAutofit/>
        </a:bodyPr>
        <a:lstStyle/>
        <a:p>
          <a:pPr lvl="0" algn="r" defTabSz="889000">
            <a:lnSpc>
              <a:spcPct val="90000"/>
            </a:lnSpc>
            <a:spcBef>
              <a:spcPct val="0"/>
            </a:spcBef>
            <a:spcAft>
              <a:spcPct val="35000"/>
            </a:spcAft>
          </a:pPr>
          <a:r>
            <a:rPr lang="en-US" sz="2000" kern="1200" dirty="0" smtClean="0"/>
            <a:t>IDE</a:t>
          </a:r>
          <a:endParaRPr lang="en-US" sz="2000" kern="1200" dirty="0"/>
        </a:p>
      </dsp:txBody>
      <dsp:txXfrm>
        <a:off x="2976" y="217374"/>
        <a:ext cx="1522511" cy="396000"/>
      </dsp:txXfrm>
    </dsp:sp>
    <dsp:sp modelId="{E0ABE617-CCCC-45D0-BF78-8E9C88FD033D}">
      <dsp:nvSpPr>
        <dsp:cNvPr id="0" name=""/>
        <dsp:cNvSpPr/>
      </dsp:nvSpPr>
      <dsp:spPr>
        <a:xfrm>
          <a:off x="1525488" y="198812"/>
          <a:ext cx="304502" cy="433125"/>
        </a:xfrm>
        <a:prstGeom prst="leftBrace">
          <a:avLst>
            <a:gd name="adj1" fmla="val 35000"/>
            <a:gd name="adj2" fmla="val 50000"/>
          </a:avLst>
        </a:prstGeom>
        <a:noFill/>
        <a:ln w="2540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49D6B4A-575D-4538-96B8-C7CB65A2E1A3}">
      <dsp:nvSpPr>
        <dsp:cNvPr id="0" name=""/>
        <dsp:cNvSpPr/>
      </dsp:nvSpPr>
      <dsp:spPr>
        <a:xfrm>
          <a:off x="1951791" y="198812"/>
          <a:ext cx="4141231" cy="433125"/>
        </a:xfrm>
        <a:prstGeom prst="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228600" lvl="1" indent="-228600" algn="l" defTabSz="889000">
            <a:lnSpc>
              <a:spcPct val="90000"/>
            </a:lnSpc>
            <a:spcBef>
              <a:spcPct val="0"/>
            </a:spcBef>
            <a:spcAft>
              <a:spcPct val="15000"/>
            </a:spcAft>
            <a:buChar char="••"/>
          </a:pPr>
          <a:r>
            <a:rPr lang="en-US" sz="2000" kern="1200" dirty="0" smtClean="0"/>
            <a:t>Visual Studio Enhancements</a:t>
          </a:r>
          <a:endParaRPr lang="en-US" sz="2000" kern="1200" dirty="0"/>
        </a:p>
      </dsp:txBody>
      <dsp:txXfrm>
        <a:off x="1951791" y="198812"/>
        <a:ext cx="4141231" cy="433125"/>
      </dsp:txXfrm>
    </dsp:sp>
    <dsp:sp modelId="{BF686CD3-6EC5-48A3-9B1B-59C50611F984}">
      <dsp:nvSpPr>
        <dsp:cNvPr id="0" name=""/>
        <dsp:cNvSpPr/>
      </dsp:nvSpPr>
      <dsp:spPr>
        <a:xfrm>
          <a:off x="2976" y="1211312"/>
          <a:ext cx="1522511" cy="396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50800" rIns="142240" bIns="50800" numCol="1" spcCol="1270" anchor="ctr" anchorCtr="0">
          <a:noAutofit/>
        </a:bodyPr>
        <a:lstStyle/>
        <a:p>
          <a:pPr lvl="0" algn="r" defTabSz="889000">
            <a:lnSpc>
              <a:spcPct val="90000"/>
            </a:lnSpc>
            <a:spcBef>
              <a:spcPct val="0"/>
            </a:spcBef>
            <a:spcAft>
              <a:spcPct val="35000"/>
            </a:spcAft>
          </a:pPr>
          <a:r>
            <a:rPr lang="en-US" sz="2000" kern="1200" dirty="0" smtClean="0"/>
            <a:t>ASP.NET</a:t>
          </a:r>
          <a:endParaRPr lang="en-US" sz="2000" kern="1200" dirty="0"/>
        </a:p>
      </dsp:txBody>
      <dsp:txXfrm>
        <a:off x="2976" y="1211312"/>
        <a:ext cx="1522511" cy="396000"/>
      </dsp:txXfrm>
    </dsp:sp>
    <dsp:sp modelId="{68E1F067-CEB9-4895-943C-F97CF2C58183}">
      <dsp:nvSpPr>
        <dsp:cNvPr id="0" name=""/>
        <dsp:cNvSpPr/>
      </dsp:nvSpPr>
      <dsp:spPr>
        <a:xfrm>
          <a:off x="1525488" y="703937"/>
          <a:ext cx="304502" cy="1410750"/>
        </a:xfrm>
        <a:prstGeom prst="leftBrace">
          <a:avLst>
            <a:gd name="adj1" fmla="val 35000"/>
            <a:gd name="adj2" fmla="val 50000"/>
          </a:avLst>
        </a:prstGeom>
        <a:noFill/>
        <a:ln w="2540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66E92D4-64FF-41DD-8569-E4B5B53184D9}">
      <dsp:nvSpPr>
        <dsp:cNvPr id="0" name=""/>
        <dsp:cNvSpPr/>
      </dsp:nvSpPr>
      <dsp:spPr>
        <a:xfrm>
          <a:off x="1951791" y="703937"/>
          <a:ext cx="4141231" cy="1410750"/>
        </a:xfrm>
        <a:prstGeom prst="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228600" lvl="1" indent="-228600" algn="l" defTabSz="889000">
            <a:lnSpc>
              <a:spcPct val="90000"/>
            </a:lnSpc>
            <a:spcBef>
              <a:spcPct val="0"/>
            </a:spcBef>
            <a:spcAft>
              <a:spcPct val="15000"/>
            </a:spcAft>
            <a:buChar char="••"/>
          </a:pPr>
          <a:r>
            <a:rPr lang="en-US" sz="2000" kern="1200" dirty="0" smtClean="0"/>
            <a:t>MVC 5</a:t>
          </a:r>
          <a:endParaRPr lang="en-US" sz="2000" kern="1200" dirty="0"/>
        </a:p>
        <a:p>
          <a:pPr marL="228600" lvl="1" indent="-228600" algn="l" defTabSz="889000">
            <a:lnSpc>
              <a:spcPct val="90000"/>
            </a:lnSpc>
            <a:spcBef>
              <a:spcPct val="0"/>
            </a:spcBef>
            <a:spcAft>
              <a:spcPct val="15000"/>
            </a:spcAft>
            <a:buChar char="••"/>
          </a:pPr>
          <a:r>
            <a:rPr lang="en-US" sz="2000" kern="1200" dirty="0" smtClean="0"/>
            <a:t>WEB API 2.0</a:t>
          </a:r>
          <a:endParaRPr lang="en-US" sz="2000" kern="1200" dirty="0"/>
        </a:p>
        <a:p>
          <a:pPr marL="228600" lvl="1" indent="-228600" algn="l" defTabSz="889000">
            <a:lnSpc>
              <a:spcPct val="90000"/>
            </a:lnSpc>
            <a:spcBef>
              <a:spcPct val="0"/>
            </a:spcBef>
            <a:spcAft>
              <a:spcPct val="15000"/>
            </a:spcAft>
            <a:buChar char="••"/>
          </a:pPr>
          <a:r>
            <a:rPr lang="en-US" sz="2000" kern="1200" dirty="0" smtClean="0"/>
            <a:t>Web Forms</a:t>
          </a:r>
          <a:endParaRPr lang="en-US" sz="2000" kern="1200" dirty="0"/>
        </a:p>
        <a:p>
          <a:pPr marL="228600" lvl="1" indent="-228600" algn="l" defTabSz="889000">
            <a:lnSpc>
              <a:spcPct val="90000"/>
            </a:lnSpc>
            <a:spcBef>
              <a:spcPct val="0"/>
            </a:spcBef>
            <a:spcAft>
              <a:spcPct val="15000"/>
            </a:spcAft>
            <a:buChar char="••"/>
          </a:pPr>
          <a:r>
            <a:rPr lang="en-US" sz="2000" kern="1200" dirty="0" smtClean="0"/>
            <a:t>ASP.NET Identity</a:t>
          </a:r>
          <a:endParaRPr lang="en-US" sz="2000" kern="1200" dirty="0"/>
        </a:p>
      </dsp:txBody>
      <dsp:txXfrm>
        <a:off x="1951791" y="703937"/>
        <a:ext cx="4141231" cy="1410750"/>
      </dsp:txXfrm>
    </dsp:sp>
    <dsp:sp modelId="{7339170E-24AD-42DC-9CFE-55525E4BD6DB}">
      <dsp:nvSpPr>
        <dsp:cNvPr id="0" name=""/>
        <dsp:cNvSpPr/>
      </dsp:nvSpPr>
      <dsp:spPr>
        <a:xfrm>
          <a:off x="2976" y="2205250"/>
          <a:ext cx="1522511" cy="396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50800" rIns="142240" bIns="50800" numCol="1" spcCol="1270" anchor="ctr" anchorCtr="0">
          <a:noAutofit/>
        </a:bodyPr>
        <a:lstStyle/>
        <a:p>
          <a:pPr lvl="0" algn="r" defTabSz="889000">
            <a:lnSpc>
              <a:spcPct val="90000"/>
            </a:lnSpc>
            <a:spcBef>
              <a:spcPct val="0"/>
            </a:spcBef>
            <a:spcAft>
              <a:spcPct val="35000"/>
            </a:spcAft>
          </a:pPr>
          <a:r>
            <a:rPr lang="en-US" sz="2000" kern="1200" dirty="0" smtClean="0"/>
            <a:t>SignalR</a:t>
          </a:r>
          <a:endParaRPr lang="en-US" sz="2000" kern="1200" dirty="0"/>
        </a:p>
      </dsp:txBody>
      <dsp:txXfrm>
        <a:off x="2976" y="2205250"/>
        <a:ext cx="1522511" cy="396000"/>
      </dsp:txXfrm>
    </dsp:sp>
    <dsp:sp modelId="{0A3DADC8-73A1-4F21-B14E-AF6C2B0241B1}">
      <dsp:nvSpPr>
        <dsp:cNvPr id="0" name=""/>
        <dsp:cNvSpPr/>
      </dsp:nvSpPr>
      <dsp:spPr>
        <a:xfrm>
          <a:off x="1525488" y="2186687"/>
          <a:ext cx="304502" cy="433125"/>
        </a:xfrm>
        <a:prstGeom prst="leftBrace">
          <a:avLst>
            <a:gd name="adj1" fmla="val 35000"/>
            <a:gd name="adj2" fmla="val 50000"/>
          </a:avLst>
        </a:prstGeom>
        <a:noFill/>
        <a:ln w="2540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8CB78B5-65A7-42CD-A69B-AC5764BA5748}">
      <dsp:nvSpPr>
        <dsp:cNvPr id="0" name=""/>
        <dsp:cNvSpPr/>
      </dsp:nvSpPr>
      <dsp:spPr>
        <a:xfrm>
          <a:off x="1951791" y="2186687"/>
          <a:ext cx="4141231" cy="433125"/>
        </a:xfrm>
        <a:prstGeom prst="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228600" lvl="1" indent="-228600" algn="l" defTabSz="889000">
            <a:lnSpc>
              <a:spcPct val="90000"/>
            </a:lnSpc>
            <a:spcBef>
              <a:spcPct val="0"/>
            </a:spcBef>
            <a:spcAft>
              <a:spcPct val="15000"/>
            </a:spcAft>
            <a:buChar char="••"/>
          </a:pPr>
          <a:r>
            <a:rPr lang="en-US" sz="2000" kern="1200" dirty="0" smtClean="0"/>
            <a:t>Real-Time Apps</a:t>
          </a:r>
          <a:endParaRPr lang="en-US" sz="2000" kern="1200" dirty="0"/>
        </a:p>
      </dsp:txBody>
      <dsp:txXfrm>
        <a:off x="1951791" y="2186687"/>
        <a:ext cx="4141231" cy="433125"/>
      </dsp:txXfrm>
    </dsp:sp>
    <dsp:sp modelId="{AF5529B9-8A5B-41FD-AEA1-E4FDA363E747}">
      <dsp:nvSpPr>
        <dsp:cNvPr id="0" name=""/>
        <dsp:cNvSpPr/>
      </dsp:nvSpPr>
      <dsp:spPr>
        <a:xfrm>
          <a:off x="2976" y="2691812"/>
          <a:ext cx="1522511" cy="6682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50800" rIns="142240" bIns="50800" numCol="1" spcCol="1270" anchor="ctr" anchorCtr="0">
          <a:noAutofit/>
        </a:bodyPr>
        <a:lstStyle/>
        <a:p>
          <a:pPr lvl="0" algn="r" defTabSz="889000">
            <a:lnSpc>
              <a:spcPct val="90000"/>
            </a:lnSpc>
            <a:spcBef>
              <a:spcPct val="0"/>
            </a:spcBef>
            <a:spcAft>
              <a:spcPct val="35000"/>
            </a:spcAft>
          </a:pPr>
          <a:r>
            <a:rPr lang="en-US" sz="2000" kern="1200" dirty="0" smtClean="0"/>
            <a:t>Entity Framework </a:t>
          </a:r>
          <a:endParaRPr lang="en-US" sz="2000" kern="1200" dirty="0"/>
        </a:p>
      </dsp:txBody>
      <dsp:txXfrm>
        <a:off x="2976" y="2691812"/>
        <a:ext cx="1522511" cy="668250"/>
      </dsp:txXfrm>
    </dsp:sp>
    <dsp:sp modelId="{AD5E4066-9536-4CFF-B542-8C4B5E0C1212}">
      <dsp:nvSpPr>
        <dsp:cNvPr id="0" name=""/>
        <dsp:cNvSpPr/>
      </dsp:nvSpPr>
      <dsp:spPr>
        <a:xfrm>
          <a:off x="1525488" y="2691812"/>
          <a:ext cx="304502" cy="668250"/>
        </a:xfrm>
        <a:prstGeom prst="leftBrace">
          <a:avLst>
            <a:gd name="adj1" fmla="val 35000"/>
            <a:gd name="adj2" fmla="val 50000"/>
          </a:avLst>
        </a:prstGeom>
        <a:noFill/>
        <a:ln w="2540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491C7A1-1A17-4EEB-982F-2639D04D3D5C}">
      <dsp:nvSpPr>
        <dsp:cNvPr id="0" name=""/>
        <dsp:cNvSpPr/>
      </dsp:nvSpPr>
      <dsp:spPr>
        <a:xfrm>
          <a:off x="1951791" y="2691812"/>
          <a:ext cx="4141231" cy="668250"/>
        </a:xfrm>
        <a:prstGeom prst="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228600" lvl="1" indent="-228600" algn="l" defTabSz="889000">
            <a:lnSpc>
              <a:spcPct val="90000"/>
            </a:lnSpc>
            <a:spcBef>
              <a:spcPct val="0"/>
            </a:spcBef>
            <a:spcAft>
              <a:spcPct val="15000"/>
            </a:spcAft>
            <a:buChar char="••"/>
          </a:pPr>
          <a:r>
            <a:rPr lang="en-US" sz="2000" kern="1200" dirty="0" smtClean="0"/>
            <a:t>Entity Framework 6 New Features</a:t>
          </a:r>
          <a:endParaRPr lang="en-US" sz="2000" kern="1200" dirty="0"/>
        </a:p>
      </dsp:txBody>
      <dsp:txXfrm>
        <a:off x="1951791" y="2691812"/>
        <a:ext cx="4141231" cy="668250"/>
      </dsp:txXfrm>
    </dsp:sp>
    <dsp:sp modelId="{6A64F540-5D4E-4B6A-8F5A-589B62D6127C}">
      <dsp:nvSpPr>
        <dsp:cNvPr id="0" name=""/>
        <dsp:cNvSpPr/>
      </dsp:nvSpPr>
      <dsp:spPr>
        <a:xfrm>
          <a:off x="2976" y="3450625"/>
          <a:ext cx="1522511" cy="396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50800" rIns="142240" bIns="50800" numCol="1" spcCol="1270" anchor="ctr" anchorCtr="0">
          <a:noAutofit/>
        </a:bodyPr>
        <a:lstStyle/>
        <a:p>
          <a:pPr lvl="0" algn="r" defTabSz="889000">
            <a:lnSpc>
              <a:spcPct val="90000"/>
            </a:lnSpc>
            <a:spcBef>
              <a:spcPct val="0"/>
            </a:spcBef>
            <a:spcAft>
              <a:spcPct val="35000"/>
            </a:spcAft>
          </a:pPr>
          <a:r>
            <a:rPr lang="en-US" sz="2000" kern="1200" dirty="0" smtClean="0"/>
            <a:t>OWIN</a:t>
          </a:r>
          <a:endParaRPr lang="en-US" sz="2000" kern="1200" dirty="0"/>
        </a:p>
      </dsp:txBody>
      <dsp:txXfrm>
        <a:off x="2976" y="3450625"/>
        <a:ext cx="1522511" cy="396000"/>
      </dsp:txXfrm>
    </dsp:sp>
    <dsp:sp modelId="{ED927350-1896-4BC3-8DC0-6BCEEE1BE504}">
      <dsp:nvSpPr>
        <dsp:cNvPr id="0" name=""/>
        <dsp:cNvSpPr/>
      </dsp:nvSpPr>
      <dsp:spPr>
        <a:xfrm>
          <a:off x="1525488" y="3432062"/>
          <a:ext cx="304502" cy="433125"/>
        </a:xfrm>
        <a:prstGeom prst="leftBrace">
          <a:avLst>
            <a:gd name="adj1" fmla="val 35000"/>
            <a:gd name="adj2" fmla="val 50000"/>
          </a:avLst>
        </a:prstGeom>
        <a:noFill/>
        <a:ln w="2540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1EBB6D9-E84F-4554-B721-900A07E502CD}">
      <dsp:nvSpPr>
        <dsp:cNvPr id="0" name=""/>
        <dsp:cNvSpPr/>
      </dsp:nvSpPr>
      <dsp:spPr>
        <a:xfrm>
          <a:off x="1951791" y="3432062"/>
          <a:ext cx="4141231" cy="433125"/>
        </a:xfrm>
        <a:prstGeom prst="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228600" lvl="1" indent="-228600" algn="l" defTabSz="889000">
            <a:lnSpc>
              <a:spcPct val="90000"/>
            </a:lnSpc>
            <a:spcBef>
              <a:spcPct val="0"/>
            </a:spcBef>
            <a:spcAft>
              <a:spcPct val="15000"/>
            </a:spcAft>
            <a:buChar char="••"/>
          </a:pPr>
          <a:r>
            <a:rPr lang="en-US" sz="2000" kern="1200" dirty="0" smtClean="0"/>
            <a:t>Open Web Interface for .NET</a:t>
          </a:r>
          <a:endParaRPr lang="en-US" sz="2000" kern="1200" dirty="0"/>
        </a:p>
      </dsp:txBody>
      <dsp:txXfrm>
        <a:off x="1951791" y="3432062"/>
        <a:ext cx="4141231" cy="43312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34A18E-CB0B-40D6-8193-72CA3188D6C0}">
      <dsp:nvSpPr>
        <dsp:cNvPr id="0" name=""/>
        <dsp:cNvSpPr/>
      </dsp:nvSpPr>
      <dsp:spPr>
        <a:xfrm>
          <a:off x="0" y="166399"/>
          <a:ext cx="3587750" cy="425250"/>
        </a:xfrm>
        <a:prstGeom prst="rect">
          <a:avLst/>
        </a:prstGeom>
        <a:solidFill>
          <a:schemeClr val="lt2">
            <a:alpha val="90000"/>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78449" tIns="208280" rIns="278449" bIns="71120" numCol="1" spcCol="1270" anchor="t" anchorCtr="0">
          <a:noAutofit/>
        </a:bodyPr>
        <a:lstStyle/>
        <a:p>
          <a:pPr marL="57150" lvl="1" indent="-57150" algn="l" defTabSz="444500">
            <a:lnSpc>
              <a:spcPct val="90000"/>
            </a:lnSpc>
            <a:spcBef>
              <a:spcPct val="0"/>
            </a:spcBef>
            <a:spcAft>
              <a:spcPct val="15000"/>
            </a:spcAft>
            <a:buChar char="••"/>
          </a:pPr>
          <a:r>
            <a:rPr lang="en-US" sz="1000" kern="1200" dirty="0" smtClean="0"/>
            <a:t>Creates an id attribute</a:t>
          </a:r>
          <a:endParaRPr lang="en-US" sz="1000" kern="1200" dirty="0"/>
        </a:p>
      </dsp:txBody>
      <dsp:txXfrm>
        <a:off x="0" y="166399"/>
        <a:ext cx="3587750" cy="425250"/>
      </dsp:txXfrm>
    </dsp:sp>
    <dsp:sp modelId="{CF539C47-E41E-40F5-B1EB-FC0922F3B3BC}">
      <dsp:nvSpPr>
        <dsp:cNvPr id="0" name=""/>
        <dsp:cNvSpPr/>
      </dsp:nvSpPr>
      <dsp:spPr>
        <a:xfrm>
          <a:off x="179387" y="18799"/>
          <a:ext cx="2511425" cy="295200"/>
        </a:xfrm>
        <a:prstGeom prst="roundRect">
          <a:avLst/>
        </a:prstGeom>
        <a:solidFill>
          <a:schemeClr val="dk2">
            <a:hueOff val="0"/>
            <a:satOff val="0"/>
            <a:lumOff val="0"/>
            <a:alphaOff val="0"/>
          </a:schemeClr>
        </a:solidFill>
        <a:ln w="38100" cap="flat" cmpd="sng" algn="ctr">
          <a:solidFill>
            <a:schemeClr val="lt2">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94926" tIns="0" rIns="94926" bIns="0" numCol="1" spcCol="1270" anchor="ctr" anchorCtr="0">
          <a:noAutofit/>
        </a:bodyPr>
        <a:lstStyle/>
        <a:p>
          <a:pPr lvl="0" algn="l" defTabSz="444500">
            <a:lnSpc>
              <a:spcPct val="90000"/>
            </a:lnSpc>
            <a:spcBef>
              <a:spcPct val="0"/>
            </a:spcBef>
            <a:spcAft>
              <a:spcPct val="35000"/>
            </a:spcAft>
          </a:pPr>
          <a:r>
            <a:rPr lang="en-US" sz="1000" kern="1200" dirty="0" smtClean="0"/>
            <a:t>#</a:t>
          </a:r>
          <a:endParaRPr lang="en-US" sz="1000" kern="1200" dirty="0"/>
        </a:p>
      </dsp:txBody>
      <dsp:txXfrm>
        <a:off x="193797" y="33209"/>
        <a:ext cx="2482605" cy="266380"/>
      </dsp:txXfrm>
    </dsp:sp>
    <dsp:sp modelId="{6EB82305-6263-4362-81D0-4A0194622860}">
      <dsp:nvSpPr>
        <dsp:cNvPr id="0" name=""/>
        <dsp:cNvSpPr/>
      </dsp:nvSpPr>
      <dsp:spPr>
        <a:xfrm>
          <a:off x="0" y="793250"/>
          <a:ext cx="3587750" cy="425250"/>
        </a:xfrm>
        <a:prstGeom prst="rect">
          <a:avLst/>
        </a:prstGeom>
        <a:solidFill>
          <a:schemeClr val="lt2">
            <a:alpha val="90000"/>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78449" tIns="208280" rIns="278449" bIns="71120" numCol="1" spcCol="1270" anchor="t" anchorCtr="0">
          <a:noAutofit/>
        </a:bodyPr>
        <a:lstStyle/>
        <a:p>
          <a:pPr marL="57150" lvl="1" indent="-57150" algn="l" defTabSz="444500">
            <a:lnSpc>
              <a:spcPct val="90000"/>
            </a:lnSpc>
            <a:spcBef>
              <a:spcPct val="0"/>
            </a:spcBef>
            <a:spcAft>
              <a:spcPct val="15000"/>
            </a:spcAft>
            <a:buChar char="••"/>
          </a:pPr>
          <a:r>
            <a:rPr lang="en-US" sz="1000" kern="1200" dirty="0" smtClean="0"/>
            <a:t>Creates a class attribute</a:t>
          </a:r>
          <a:endParaRPr lang="en-US" sz="1000" kern="1200" dirty="0"/>
        </a:p>
      </dsp:txBody>
      <dsp:txXfrm>
        <a:off x="0" y="793250"/>
        <a:ext cx="3587750" cy="425250"/>
      </dsp:txXfrm>
    </dsp:sp>
    <dsp:sp modelId="{70045A8A-8856-4892-8F20-581767B1A6BE}">
      <dsp:nvSpPr>
        <dsp:cNvPr id="0" name=""/>
        <dsp:cNvSpPr/>
      </dsp:nvSpPr>
      <dsp:spPr>
        <a:xfrm>
          <a:off x="179387" y="645649"/>
          <a:ext cx="2511425" cy="295200"/>
        </a:xfrm>
        <a:prstGeom prst="roundRect">
          <a:avLst/>
        </a:prstGeom>
        <a:solidFill>
          <a:schemeClr val="dk2">
            <a:hueOff val="0"/>
            <a:satOff val="0"/>
            <a:lumOff val="0"/>
            <a:alphaOff val="0"/>
          </a:schemeClr>
        </a:solidFill>
        <a:ln w="38100" cap="flat" cmpd="sng" algn="ctr">
          <a:solidFill>
            <a:schemeClr val="lt2">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94926" tIns="0" rIns="94926" bIns="0" numCol="1" spcCol="1270" anchor="ctr" anchorCtr="0">
          <a:noAutofit/>
        </a:bodyPr>
        <a:lstStyle/>
        <a:p>
          <a:pPr lvl="0" algn="l" defTabSz="444500">
            <a:lnSpc>
              <a:spcPct val="90000"/>
            </a:lnSpc>
            <a:spcBef>
              <a:spcPct val="0"/>
            </a:spcBef>
            <a:spcAft>
              <a:spcPct val="35000"/>
            </a:spcAft>
          </a:pPr>
          <a:r>
            <a:rPr lang="en-US" sz="1000" kern="1200" dirty="0" smtClean="0"/>
            <a:t>.</a:t>
          </a:r>
          <a:endParaRPr lang="en-US" sz="1000" kern="1200" dirty="0"/>
        </a:p>
      </dsp:txBody>
      <dsp:txXfrm>
        <a:off x="193797" y="660059"/>
        <a:ext cx="2482605" cy="266380"/>
      </dsp:txXfrm>
    </dsp:sp>
    <dsp:sp modelId="{4FC771FF-C5AC-4EC6-B9E9-534CB7735ACB}">
      <dsp:nvSpPr>
        <dsp:cNvPr id="0" name=""/>
        <dsp:cNvSpPr/>
      </dsp:nvSpPr>
      <dsp:spPr>
        <a:xfrm>
          <a:off x="0" y="1420100"/>
          <a:ext cx="3587750" cy="425250"/>
        </a:xfrm>
        <a:prstGeom prst="rect">
          <a:avLst/>
        </a:prstGeom>
        <a:solidFill>
          <a:schemeClr val="lt2">
            <a:alpha val="90000"/>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78449" tIns="208280" rIns="278449" bIns="71120" numCol="1" spcCol="1270" anchor="t" anchorCtr="0">
          <a:noAutofit/>
        </a:bodyPr>
        <a:lstStyle/>
        <a:p>
          <a:pPr marL="57150" lvl="1" indent="-57150" algn="l" defTabSz="444500">
            <a:lnSpc>
              <a:spcPct val="90000"/>
            </a:lnSpc>
            <a:spcBef>
              <a:spcPct val="0"/>
            </a:spcBef>
            <a:spcAft>
              <a:spcPct val="15000"/>
            </a:spcAft>
            <a:buChar char="••"/>
          </a:pPr>
          <a:r>
            <a:rPr lang="en-US" sz="1000" kern="1200" dirty="0" smtClean="0"/>
            <a:t>Creates a custom attribute</a:t>
          </a:r>
          <a:endParaRPr lang="en-US" sz="1000" kern="1200" dirty="0"/>
        </a:p>
      </dsp:txBody>
      <dsp:txXfrm>
        <a:off x="0" y="1420100"/>
        <a:ext cx="3587750" cy="425250"/>
      </dsp:txXfrm>
    </dsp:sp>
    <dsp:sp modelId="{DF8F24AD-15C9-40AD-AE09-C2BD7F1AAFC8}">
      <dsp:nvSpPr>
        <dsp:cNvPr id="0" name=""/>
        <dsp:cNvSpPr/>
      </dsp:nvSpPr>
      <dsp:spPr>
        <a:xfrm>
          <a:off x="179387" y="1272500"/>
          <a:ext cx="2511425" cy="295200"/>
        </a:xfrm>
        <a:prstGeom prst="roundRect">
          <a:avLst/>
        </a:prstGeom>
        <a:solidFill>
          <a:schemeClr val="dk2">
            <a:hueOff val="0"/>
            <a:satOff val="0"/>
            <a:lumOff val="0"/>
            <a:alphaOff val="0"/>
          </a:schemeClr>
        </a:solidFill>
        <a:ln w="38100" cap="flat" cmpd="sng" algn="ctr">
          <a:solidFill>
            <a:schemeClr val="lt2">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94926" tIns="0" rIns="94926" bIns="0" numCol="1" spcCol="1270" anchor="ctr" anchorCtr="0">
          <a:noAutofit/>
        </a:bodyPr>
        <a:lstStyle/>
        <a:p>
          <a:pPr lvl="0" algn="l" defTabSz="444500">
            <a:lnSpc>
              <a:spcPct val="90000"/>
            </a:lnSpc>
            <a:spcBef>
              <a:spcPct val="0"/>
            </a:spcBef>
            <a:spcAft>
              <a:spcPct val="35000"/>
            </a:spcAft>
          </a:pPr>
          <a:r>
            <a:rPr lang="en-US" sz="1000" kern="1200" dirty="0" smtClean="0"/>
            <a:t>[]</a:t>
          </a:r>
          <a:endParaRPr lang="en-US" sz="1000" kern="1200" dirty="0"/>
        </a:p>
      </dsp:txBody>
      <dsp:txXfrm>
        <a:off x="193797" y="1286910"/>
        <a:ext cx="2482605" cy="266380"/>
      </dsp:txXfrm>
    </dsp:sp>
    <dsp:sp modelId="{08B540BC-0877-4218-8FF8-D33EC7CE554C}">
      <dsp:nvSpPr>
        <dsp:cNvPr id="0" name=""/>
        <dsp:cNvSpPr/>
      </dsp:nvSpPr>
      <dsp:spPr>
        <a:xfrm>
          <a:off x="0" y="2046950"/>
          <a:ext cx="3587750" cy="425250"/>
        </a:xfrm>
        <a:prstGeom prst="rect">
          <a:avLst/>
        </a:prstGeom>
        <a:solidFill>
          <a:schemeClr val="lt2">
            <a:alpha val="90000"/>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78449" tIns="208280" rIns="278449" bIns="71120" numCol="1" spcCol="1270" anchor="t" anchorCtr="0">
          <a:noAutofit/>
        </a:bodyPr>
        <a:lstStyle/>
        <a:p>
          <a:pPr marL="57150" lvl="1" indent="-57150" algn="l" defTabSz="444500">
            <a:lnSpc>
              <a:spcPct val="90000"/>
            </a:lnSpc>
            <a:spcBef>
              <a:spcPct val="0"/>
            </a:spcBef>
            <a:spcAft>
              <a:spcPct val="15000"/>
            </a:spcAft>
            <a:buChar char="••"/>
          </a:pPr>
          <a:r>
            <a:rPr lang="en-US" sz="1000" kern="1200" dirty="0" smtClean="0"/>
            <a:t>Creates a child element</a:t>
          </a:r>
          <a:endParaRPr lang="en-US" sz="1000" kern="1200" dirty="0"/>
        </a:p>
      </dsp:txBody>
      <dsp:txXfrm>
        <a:off x="0" y="2046950"/>
        <a:ext cx="3587750" cy="425250"/>
      </dsp:txXfrm>
    </dsp:sp>
    <dsp:sp modelId="{64C40827-11B0-450D-ADA7-C4FAA091611F}">
      <dsp:nvSpPr>
        <dsp:cNvPr id="0" name=""/>
        <dsp:cNvSpPr/>
      </dsp:nvSpPr>
      <dsp:spPr>
        <a:xfrm>
          <a:off x="179387" y="1899350"/>
          <a:ext cx="2511425" cy="295200"/>
        </a:xfrm>
        <a:prstGeom prst="roundRect">
          <a:avLst/>
        </a:prstGeom>
        <a:solidFill>
          <a:schemeClr val="dk2">
            <a:hueOff val="0"/>
            <a:satOff val="0"/>
            <a:lumOff val="0"/>
            <a:alphaOff val="0"/>
          </a:schemeClr>
        </a:solidFill>
        <a:ln w="38100" cap="flat" cmpd="sng" algn="ctr">
          <a:solidFill>
            <a:schemeClr val="lt2">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94926" tIns="0" rIns="94926" bIns="0" numCol="1" spcCol="1270" anchor="ctr" anchorCtr="0">
          <a:noAutofit/>
        </a:bodyPr>
        <a:lstStyle/>
        <a:p>
          <a:pPr lvl="0" algn="l" defTabSz="444500">
            <a:lnSpc>
              <a:spcPct val="90000"/>
            </a:lnSpc>
            <a:spcBef>
              <a:spcPct val="0"/>
            </a:spcBef>
            <a:spcAft>
              <a:spcPct val="35000"/>
            </a:spcAft>
          </a:pPr>
          <a:r>
            <a:rPr lang="en-US" sz="1000" kern="1200" dirty="0" smtClean="0"/>
            <a:t>&gt;</a:t>
          </a:r>
          <a:endParaRPr lang="en-US" sz="1000" kern="1200" dirty="0"/>
        </a:p>
      </dsp:txBody>
      <dsp:txXfrm>
        <a:off x="193797" y="1913760"/>
        <a:ext cx="2482605" cy="266380"/>
      </dsp:txXfrm>
    </dsp:sp>
    <dsp:sp modelId="{8CBCBFA4-DFCB-4C1B-B099-ADC7F5366CD3}">
      <dsp:nvSpPr>
        <dsp:cNvPr id="0" name=""/>
        <dsp:cNvSpPr/>
      </dsp:nvSpPr>
      <dsp:spPr>
        <a:xfrm>
          <a:off x="0" y="2673800"/>
          <a:ext cx="3587750" cy="425250"/>
        </a:xfrm>
        <a:prstGeom prst="rect">
          <a:avLst/>
        </a:prstGeom>
        <a:solidFill>
          <a:schemeClr val="lt2">
            <a:alpha val="90000"/>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78449" tIns="208280" rIns="278449" bIns="71120" numCol="1" spcCol="1270" anchor="t" anchorCtr="0">
          <a:noAutofit/>
        </a:bodyPr>
        <a:lstStyle/>
        <a:p>
          <a:pPr marL="57150" lvl="1" indent="-57150" algn="l" defTabSz="444500">
            <a:lnSpc>
              <a:spcPct val="90000"/>
            </a:lnSpc>
            <a:spcBef>
              <a:spcPct val="0"/>
            </a:spcBef>
            <a:spcAft>
              <a:spcPct val="15000"/>
            </a:spcAft>
            <a:buChar char="••"/>
          </a:pPr>
          <a:r>
            <a:rPr lang="en-US" sz="1000" kern="1200" dirty="0" smtClean="0"/>
            <a:t>Creates a sibling element</a:t>
          </a:r>
          <a:endParaRPr lang="en-US" sz="1000" kern="1200" dirty="0"/>
        </a:p>
      </dsp:txBody>
      <dsp:txXfrm>
        <a:off x="0" y="2673800"/>
        <a:ext cx="3587750" cy="425250"/>
      </dsp:txXfrm>
    </dsp:sp>
    <dsp:sp modelId="{70B45FDE-7E8A-41FA-8AE3-B668B0AE0E07}">
      <dsp:nvSpPr>
        <dsp:cNvPr id="0" name=""/>
        <dsp:cNvSpPr/>
      </dsp:nvSpPr>
      <dsp:spPr>
        <a:xfrm>
          <a:off x="179387" y="2526200"/>
          <a:ext cx="2511425" cy="295200"/>
        </a:xfrm>
        <a:prstGeom prst="roundRect">
          <a:avLst/>
        </a:prstGeom>
        <a:solidFill>
          <a:schemeClr val="dk2">
            <a:hueOff val="0"/>
            <a:satOff val="0"/>
            <a:lumOff val="0"/>
            <a:alphaOff val="0"/>
          </a:schemeClr>
        </a:solidFill>
        <a:ln w="38100" cap="flat" cmpd="sng" algn="ctr">
          <a:solidFill>
            <a:schemeClr val="lt2">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94926" tIns="0" rIns="94926" bIns="0" numCol="1" spcCol="1270" anchor="ctr" anchorCtr="0">
          <a:noAutofit/>
        </a:bodyPr>
        <a:lstStyle/>
        <a:p>
          <a:pPr lvl="0" algn="l" defTabSz="444500">
            <a:lnSpc>
              <a:spcPct val="90000"/>
            </a:lnSpc>
            <a:spcBef>
              <a:spcPct val="0"/>
            </a:spcBef>
            <a:spcAft>
              <a:spcPct val="35000"/>
            </a:spcAft>
          </a:pPr>
          <a:r>
            <a:rPr lang="en-US" sz="1000" kern="1200" dirty="0" smtClean="0"/>
            <a:t>+</a:t>
          </a:r>
          <a:endParaRPr lang="en-US" sz="1000" kern="1200" dirty="0"/>
        </a:p>
      </dsp:txBody>
      <dsp:txXfrm>
        <a:off x="193797" y="2540610"/>
        <a:ext cx="2482605" cy="26638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34A18E-CB0B-40D6-8193-72CA3188D6C0}">
      <dsp:nvSpPr>
        <dsp:cNvPr id="0" name=""/>
        <dsp:cNvSpPr/>
      </dsp:nvSpPr>
      <dsp:spPr>
        <a:xfrm>
          <a:off x="0" y="166399"/>
          <a:ext cx="3587750" cy="425250"/>
        </a:xfrm>
        <a:prstGeom prst="rect">
          <a:avLst/>
        </a:prstGeom>
        <a:solidFill>
          <a:schemeClr val="lt2">
            <a:alpha val="90000"/>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78449" tIns="208280" rIns="278449" bIns="71120" numCol="1" spcCol="1270" anchor="t" anchorCtr="0">
          <a:noAutofit/>
        </a:bodyPr>
        <a:lstStyle/>
        <a:p>
          <a:pPr marL="57150" lvl="1" indent="-57150" algn="l" defTabSz="444500">
            <a:lnSpc>
              <a:spcPct val="90000"/>
            </a:lnSpc>
            <a:spcBef>
              <a:spcPct val="0"/>
            </a:spcBef>
            <a:spcAft>
              <a:spcPct val="15000"/>
            </a:spcAft>
            <a:buChar char="••"/>
          </a:pPr>
          <a:r>
            <a:rPr lang="en-US" sz="1000" kern="1200" dirty="0" smtClean="0"/>
            <a:t>Climbs up in the tree</a:t>
          </a:r>
          <a:endParaRPr lang="en-US" sz="1000" kern="1200" dirty="0"/>
        </a:p>
      </dsp:txBody>
      <dsp:txXfrm>
        <a:off x="0" y="166399"/>
        <a:ext cx="3587750" cy="425250"/>
      </dsp:txXfrm>
    </dsp:sp>
    <dsp:sp modelId="{CF539C47-E41E-40F5-B1EB-FC0922F3B3BC}">
      <dsp:nvSpPr>
        <dsp:cNvPr id="0" name=""/>
        <dsp:cNvSpPr/>
      </dsp:nvSpPr>
      <dsp:spPr>
        <a:xfrm>
          <a:off x="179387" y="18799"/>
          <a:ext cx="2511425" cy="295200"/>
        </a:xfrm>
        <a:prstGeom prst="roundRect">
          <a:avLst/>
        </a:prstGeom>
        <a:solidFill>
          <a:schemeClr val="dk2">
            <a:hueOff val="0"/>
            <a:satOff val="0"/>
            <a:lumOff val="0"/>
            <a:alphaOff val="0"/>
          </a:schemeClr>
        </a:solidFill>
        <a:ln w="38100" cap="flat" cmpd="sng" algn="ctr">
          <a:solidFill>
            <a:schemeClr val="lt2">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94926" tIns="0" rIns="94926" bIns="0" numCol="1" spcCol="1270" anchor="ctr" anchorCtr="0">
          <a:noAutofit/>
        </a:bodyPr>
        <a:lstStyle/>
        <a:p>
          <a:pPr lvl="0" algn="l" defTabSz="444500">
            <a:lnSpc>
              <a:spcPct val="90000"/>
            </a:lnSpc>
            <a:spcBef>
              <a:spcPct val="0"/>
            </a:spcBef>
            <a:spcAft>
              <a:spcPct val="35000"/>
            </a:spcAft>
          </a:pPr>
          <a:r>
            <a:rPr lang="en-US" sz="1000" kern="1200" dirty="0" smtClean="0"/>
            <a:t>^</a:t>
          </a:r>
          <a:endParaRPr lang="en-US" sz="1000" kern="1200" dirty="0"/>
        </a:p>
      </dsp:txBody>
      <dsp:txXfrm>
        <a:off x="193797" y="33209"/>
        <a:ext cx="2482605" cy="266380"/>
      </dsp:txXfrm>
    </dsp:sp>
    <dsp:sp modelId="{6EB82305-6263-4362-81D0-4A0194622860}">
      <dsp:nvSpPr>
        <dsp:cNvPr id="0" name=""/>
        <dsp:cNvSpPr/>
      </dsp:nvSpPr>
      <dsp:spPr>
        <a:xfrm>
          <a:off x="0" y="793250"/>
          <a:ext cx="3587750" cy="425250"/>
        </a:xfrm>
        <a:prstGeom prst="rect">
          <a:avLst/>
        </a:prstGeom>
        <a:solidFill>
          <a:schemeClr val="lt2">
            <a:alpha val="90000"/>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78449" tIns="208280" rIns="278449" bIns="71120" numCol="1" spcCol="1270" anchor="t" anchorCtr="0">
          <a:noAutofit/>
        </a:bodyPr>
        <a:lstStyle/>
        <a:p>
          <a:pPr marL="57150" lvl="1" indent="-57150" algn="l" defTabSz="444500">
            <a:lnSpc>
              <a:spcPct val="90000"/>
            </a:lnSpc>
            <a:spcBef>
              <a:spcPct val="0"/>
            </a:spcBef>
            <a:spcAft>
              <a:spcPct val="15000"/>
            </a:spcAft>
            <a:buChar char="••"/>
          </a:pPr>
          <a:r>
            <a:rPr lang="en-US" sz="1000" kern="1200" dirty="0" smtClean="0"/>
            <a:t>Multiplied x times</a:t>
          </a:r>
          <a:endParaRPr lang="en-US" sz="1000" kern="1200" dirty="0"/>
        </a:p>
      </dsp:txBody>
      <dsp:txXfrm>
        <a:off x="0" y="793250"/>
        <a:ext cx="3587750" cy="425250"/>
      </dsp:txXfrm>
    </dsp:sp>
    <dsp:sp modelId="{70045A8A-8856-4892-8F20-581767B1A6BE}">
      <dsp:nvSpPr>
        <dsp:cNvPr id="0" name=""/>
        <dsp:cNvSpPr/>
      </dsp:nvSpPr>
      <dsp:spPr>
        <a:xfrm>
          <a:off x="179387" y="645649"/>
          <a:ext cx="2511425" cy="295200"/>
        </a:xfrm>
        <a:prstGeom prst="roundRect">
          <a:avLst/>
        </a:prstGeom>
        <a:solidFill>
          <a:schemeClr val="dk2">
            <a:hueOff val="0"/>
            <a:satOff val="0"/>
            <a:lumOff val="0"/>
            <a:alphaOff val="0"/>
          </a:schemeClr>
        </a:solidFill>
        <a:ln w="38100" cap="flat" cmpd="sng" algn="ctr">
          <a:solidFill>
            <a:schemeClr val="lt2">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94926" tIns="0" rIns="94926" bIns="0" numCol="1" spcCol="1270" anchor="ctr" anchorCtr="0">
          <a:noAutofit/>
        </a:bodyPr>
        <a:lstStyle/>
        <a:p>
          <a:pPr lvl="0" algn="l" defTabSz="444500">
            <a:lnSpc>
              <a:spcPct val="90000"/>
            </a:lnSpc>
            <a:spcBef>
              <a:spcPct val="0"/>
            </a:spcBef>
            <a:spcAft>
              <a:spcPct val="35000"/>
            </a:spcAft>
          </a:pPr>
          <a:r>
            <a:rPr lang="en-US" sz="1000" kern="1200" dirty="0" smtClean="0"/>
            <a:t>*x</a:t>
          </a:r>
          <a:endParaRPr lang="en-US" sz="1000" kern="1200" dirty="0"/>
        </a:p>
      </dsp:txBody>
      <dsp:txXfrm>
        <a:off x="193797" y="660059"/>
        <a:ext cx="2482605" cy="266380"/>
      </dsp:txXfrm>
    </dsp:sp>
    <dsp:sp modelId="{4FC771FF-C5AC-4EC6-B9E9-534CB7735ACB}">
      <dsp:nvSpPr>
        <dsp:cNvPr id="0" name=""/>
        <dsp:cNvSpPr/>
      </dsp:nvSpPr>
      <dsp:spPr>
        <a:xfrm>
          <a:off x="0" y="1420100"/>
          <a:ext cx="3587750" cy="425250"/>
        </a:xfrm>
        <a:prstGeom prst="rect">
          <a:avLst/>
        </a:prstGeom>
        <a:solidFill>
          <a:schemeClr val="lt2">
            <a:alpha val="90000"/>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78449" tIns="208280" rIns="278449" bIns="71120" numCol="1" spcCol="1270" anchor="t" anchorCtr="0">
          <a:noAutofit/>
        </a:bodyPr>
        <a:lstStyle/>
        <a:p>
          <a:pPr marL="57150" lvl="1" indent="-57150" algn="l" defTabSz="444500">
            <a:lnSpc>
              <a:spcPct val="90000"/>
            </a:lnSpc>
            <a:spcBef>
              <a:spcPct val="0"/>
            </a:spcBef>
            <a:spcAft>
              <a:spcPct val="15000"/>
            </a:spcAft>
            <a:buChar char="••"/>
          </a:pPr>
          <a:r>
            <a:rPr lang="en-US" sz="1000" kern="1200" dirty="0" smtClean="0"/>
            <a:t>Replace by increment number</a:t>
          </a:r>
          <a:endParaRPr lang="en-US" sz="1000" kern="1200" dirty="0"/>
        </a:p>
      </dsp:txBody>
      <dsp:txXfrm>
        <a:off x="0" y="1420100"/>
        <a:ext cx="3587750" cy="425250"/>
      </dsp:txXfrm>
    </dsp:sp>
    <dsp:sp modelId="{DF8F24AD-15C9-40AD-AE09-C2BD7F1AAFC8}">
      <dsp:nvSpPr>
        <dsp:cNvPr id="0" name=""/>
        <dsp:cNvSpPr/>
      </dsp:nvSpPr>
      <dsp:spPr>
        <a:xfrm>
          <a:off x="179387" y="1272500"/>
          <a:ext cx="2511425" cy="295200"/>
        </a:xfrm>
        <a:prstGeom prst="roundRect">
          <a:avLst/>
        </a:prstGeom>
        <a:solidFill>
          <a:schemeClr val="dk2">
            <a:hueOff val="0"/>
            <a:satOff val="0"/>
            <a:lumOff val="0"/>
            <a:alphaOff val="0"/>
          </a:schemeClr>
        </a:solidFill>
        <a:ln w="38100" cap="flat" cmpd="sng" algn="ctr">
          <a:solidFill>
            <a:schemeClr val="lt2">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94926" tIns="0" rIns="94926" bIns="0" numCol="1" spcCol="1270" anchor="ctr" anchorCtr="0">
          <a:noAutofit/>
        </a:bodyPr>
        <a:lstStyle/>
        <a:p>
          <a:pPr lvl="0" algn="l" defTabSz="444500">
            <a:lnSpc>
              <a:spcPct val="90000"/>
            </a:lnSpc>
            <a:spcBef>
              <a:spcPct val="0"/>
            </a:spcBef>
            <a:spcAft>
              <a:spcPct val="35000"/>
            </a:spcAft>
          </a:pPr>
          <a:r>
            <a:rPr lang="en-US" sz="1000" kern="1200" dirty="0" smtClean="0"/>
            <a:t>$</a:t>
          </a:r>
          <a:endParaRPr lang="en-US" sz="1000" kern="1200" dirty="0"/>
        </a:p>
      </dsp:txBody>
      <dsp:txXfrm>
        <a:off x="193797" y="1286910"/>
        <a:ext cx="2482605" cy="266380"/>
      </dsp:txXfrm>
    </dsp:sp>
    <dsp:sp modelId="{08B540BC-0877-4218-8FF8-D33EC7CE554C}">
      <dsp:nvSpPr>
        <dsp:cNvPr id="0" name=""/>
        <dsp:cNvSpPr/>
      </dsp:nvSpPr>
      <dsp:spPr>
        <a:xfrm>
          <a:off x="0" y="2046950"/>
          <a:ext cx="3587750" cy="425250"/>
        </a:xfrm>
        <a:prstGeom prst="rect">
          <a:avLst/>
        </a:prstGeom>
        <a:solidFill>
          <a:schemeClr val="lt2">
            <a:alpha val="90000"/>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78449" tIns="208280" rIns="278449" bIns="71120" numCol="1" spcCol="1270" anchor="t" anchorCtr="0">
          <a:noAutofit/>
        </a:bodyPr>
        <a:lstStyle/>
        <a:p>
          <a:pPr marL="57150" lvl="1" indent="-57150" algn="l" defTabSz="444500">
            <a:lnSpc>
              <a:spcPct val="90000"/>
            </a:lnSpc>
            <a:spcBef>
              <a:spcPct val="0"/>
            </a:spcBef>
            <a:spcAft>
              <a:spcPct val="15000"/>
            </a:spcAft>
            <a:buChar char="••"/>
          </a:pPr>
          <a:r>
            <a:rPr lang="en-US" sz="1000" kern="1200" dirty="0" smtClean="0"/>
            <a:t>Creates an auto increment number with fillers (001, 002)</a:t>
          </a:r>
          <a:endParaRPr lang="en-US" sz="1000" kern="1200" dirty="0"/>
        </a:p>
      </dsp:txBody>
      <dsp:txXfrm>
        <a:off x="0" y="2046950"/>
        <a:ext cx="3587750" cy="425250"/>
      </dsp:txXfrm>
    </dsp:sp>
    <dsp:sp modelId="{64C40827-11B0-450D-ADA7-C4FAA091611F}">
      <dsp:nvSpPr>
        <dsp:cNvPr id="0" name=""/>
        <dsp:cNvSpPr/>
      </dsp:nvSpPr>
      <dsp:spPr>
        <a:xfrm>
          <a:off x="179387" y="1899350"/>
          <a:ext cx="2511425" cy="295200"/>
        </a:xfrm>
        <a:prstGeom prst="roundRect">
          <a:avLst/>
        </a:prstGeom>
        <a:solidFill>
          <a:schemeClr val="dk2">
            <a:hueOff val="0"/>
            <a:satOff val="0"/>
            <a:lumOff val="0"/>
            <a:alphaOff val="0"/>
          </a:schemeClr>
        </a:solidFill>
        <a:ln w="38100" cap="flat" cmpd="sng" algn="ctr">
          <a:solidFill>
            <a:schemeClr val="lt2">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94926" tIns="0" rIns="94926" bIns="0" numCol="1" spcCol="1270" anchor="ctr" anchorCtr="0">
          <a:noAutofit/>
        </a:bodyPr>
        <a:lstStyle/>
        <a:p>
          <a:pPr lvl="0" algn="l" defTabSz="444500">
            <a:lnSpc>
              <a:spcPct val="90000"/>
            </a:lnSpc>
            <a:spcBef>
              <a:spcPct val="0"/>
            </a:spcBef>
            <a:spcAft>
              <a:spcPct val="35000"/>
            </a:spcAft>
          </a:pPr>
          <a:r>
            <a:rPr lang="en-US" sz="1000" kern="1200" dirty="0" smtClean="0"/>
            <a:t>$$ or $$$ or $$$$</a:t>
          </a:r>
          <a:endParaRPr lang="en-US" sz="1000" kern="1200" dirty="0"/>
        </a:p>
      </dsp:txBody>
      <dsp:txXfrm>
        <a:off x="193797" y="1913760"/>
        <a:ext cx="2482605" cy="266380"/>
      </dsp:txXfrm>
    </dsp:sp>
    <dsp:sp modelId="{8CBCBFA4-DFCB-4C1B-B099-ADC7F5366CD3}">
      <dsp:nvSpPr>
        <dsp:cNvPr id="0" name=""/>
        <dsp:cNvSpPr/>
      </dsp:nvSpPr>
      <dsp:spPr>
        <a:xfrm>
          <a:off x="0" y="2673800"/>
          <a:ext cx="3587750" cy="425250"/>
        </a:xfrm>
        <a:prstGeom prst="rect">
          <a:avLst/>
        </a:prstGeom>
        <a:solidFill>
          <a:schemeClr val="lt2">
            <a:alpha val="90000"/>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78449" tIns="208280" rIns="278449" bIns="71120" numCol="1" spcCol="1270" anchor="t" anchorCtr="0">
          <a:noAutofit/>
        </a:bodyPr>
        <a:lstStyle/>
        <a:p>
          <a:pPr marL="57150" lvl="1" indent="-57150" algn="l" defTabSz="444500">
            <a:lnSpc>
              <a:spcPct val="90000"/>
            </a:lnSpc>
            <a:spcBef>
              <a:spcPct val="0"/>
            </a:spcBef>
            <a:spcAft>
              <a:spcPct val="15000"/>
            </a:spcAft>
            <a:buChar char="••"/>
          </a:pPr>
          <a:r>
            <a:rPr lang="en-US" sz="1000" kern="1200" dirty="0" smtClean="0"/>
            <a:t>Creates a text element</a:t>
          </a:r>
          <a:endParaRPr lang="en-US" sz="1000" kern="1200" dirty="0"/>
        </a:p>
      </dsp:txBody>
      <dsp:txXfrm>
        <a:off x="0" y="2673800"/>
        <a:ext cx="3587750" cy="425250"/>
      </dsp:txXfrm>
    </dsp:sp>
    <dsp:sp modelId="{70B45FDE-7E8A-41FA-8AE3-B668B0AE0E07}">
      <dsp:nvSpPr>
        <dsp:cNvPr id="0" name=""/>
        <dsp:cNvSpPr/>
      </dsp:nvSpPr>
      <dsp:spPr>
        <a:xfrm>
          <a:off x="179387" y="2526200"/>
          <a:ext cx="2511425" cy="295200"/>
        </a:xfrm>
        <a:prstGeom prst="roundRect">
          <a:avLst/>
        </a:prstGeom>
        <a:solidFill>
          <a:schemeClr val="dk2">
            <a:hueOff val="0"/>
            <a:satOff val="0"/>
            <a:lumOff val="0"/>
            <a:alphaOff val="0"/>
          </a:schemeClr>
        </a:solidFill>
        <a:ln w="38100" cap="flat" cmpd="sng" algn="ctr">
          <a:solidFill>
            <a:schemeClr val="lt2">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94926" tIns="0" rIns="94926" bIns="0" numCol="1" spcCol="1270" anchor="ctr" anchorCtr="0">
          <a:noAutofit/>
        </a:bodyPr>
        <a:lstStyle/>
        <a:p>
          <a:pPr lvl="0" algn="l" defTabSz="444500">
            <a:lnSpc>
              <a:spcPct val="90000"/>
            </a:lnSpc>
            <a:spcBef>
              <a:spcPct val="0"/>
            </a:spcBef>
            <a:spcAft>
              <a:spcPct val="35000"/>
            </a:spcAft>
          </a:pPr>
          <a:r>
            <a:rPr lang="en-US" sz="1000" kern="1200" dirty="0" smtClean="0"/>
            <a:t>{}</a:t>
          </a:r>
          <a:endParaRPr lang="en-US" sz="1000" kern="1200" dirty="0"/>
        </a:p>
      </dsp:txBody>
      <dsp:txXfrm>
        <a:off x="193797" y="2540610"/>
        <a:ext cx="2482605" cy="266380"/>
      </dsp:txXfrm>
    </dsp:sp>
  </dsp:spTree>
</dsp:drawing>
</file>

<file path=ppt/diagrams/layout1.xml><?xml version="1.0" encoding="utf-8"?>
<dgm:layoutDef xmlns:dgm="http://schemas.openxmlformats.org/drawingml/2006/diagram" xmlns:a="http://schemas.openxmlformats.org/drawingml/2006/main" uniqueId="urn:diagrams.loki3.com/BracketList">
  <dgm:title val="Vertical Bracket List"/>
  <dgm:desc val="Use to show grouped blocks of information.  Works well with large amounts of Level 2 text."/>
  <dgm:catLst>
    <dgm:cat type="list" pri="4110"/>
    <dgm:cat type="officeonline" pri="3000"/>
  </dgm:catLst>
  <dgm:sampData>
    <dgm:dataModel>
      <dgm:ptLst>
        <dgm:pt modelId="0" type="doc"/>
        <dgm:pt modelId="1">
          <dgm:prSet phldr="1"/>
        </dgm:pt>
        <dgm:pt modelId="11">
          <dgm:prSet phldr="1"/>
        </dgm:pt>
        <dgm:pt modelId="2">
          <dgm:prSet phldr="1"/>
        </dgm:pt>
        <dgm:pt modelId="21">
          <dgm:prSet phldr="1"/>
        </dgm:pt>
      </dgm:ptLst>
      <dgm:cxnLst>
        <dgm:cxn modelId="3" srcId="0" destId="1" srcOrd="0" destOrd="0"/>
        <dgm:cxn modelId="4" srcId="1" destId="11" srcOrd="0" destOrd="0"/>
        <dgm:cxn modelId="5" srcId="0" destId="2" srcOrd="0" destOrd="0"/>
        <dgm:cxn modelId="6" srcId="2" destId="2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V" refType="primFontSz" refFor="des" refForName="parTx" fact="0.1"/>
      <dgm:constr type="primFontSz" for="des" forName="parTx" val="65"/>
      <dgm:constr type="primFontSz" for="des" forName="desTx" refType="primFontSz" refFor="des" refForName="parTx"/>
      <dgm:constr type="h" for="des" forName="parTx" refType="primFontSz" refFor="des" refForName="parTx" fact="0.55"/>
      <dgm:constr type="h" for="des" forName="bracket" refType="primFontSz" refFor="des" refForName="parTx" fact="0.55"/>
      <dgm:constr type="h" for="des" forName="desTx" refType="primFontSz" refFor="des" refForName="parTx" fact="0.55"/>
    </dgm:constrLst>
    <dgm:ruleLst>
      <dgm:rule type="primFontSz" for="des" forName="parTx" val="5" fact="NaN" max="NaN"/>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Tx" refType="w" fact="0.25"/>
          <dgm:constr type="w" for="ch" forName="bracket" refType="w" fact="0.05"/>
          <dgm:constr type="w" for="ch" forName="spH" refType="w" fact="0.02"/>
          <dgm:constr type="w" for="ch" forName="desTx" refType="w" fact="0.68"/>
          <dgm:constr type="h" for="ch" forName="bracket" refType="h" refFor="ch" refForName="desTx" op="gte"/>
          <dgm:constr type="h" for="ch" forName="bracket" refType="h" refFor="ch" refForName="parTx" op="gte"/>
          <dgm:constr type="h" for="ch" forName="desTx" refType="h" refFor="ch" refForName="parTx" op="gte"/>
        </dgm:constrLst>
        <dgm:ruleLst/>
        <dgm:layoutNode name="parTx" styleLbl="revTx">
          <dgm:varLst>
            <dgm:chMax val="1"/>
            <dgm:bulletEnabled val="1"/>
          </dgm:varLst>
          <dgm:choose name="Name8">
            <dgm:if name="Name9" func="var" arg="dir" op="equ" val="norm">
              <dgm:alg type="tx">
                <dgm:param type="parTxLTRAlign" val="r"/>
              </dgm:alg>
            </dgm:if>
            <dgm:else name="Name10">
              <dgm:alg type="tx">
                <dgm:param type="parTxLTRAlign" val="l"/>
              </dgm:alg>
            </dgm:else>
          </dgm:choose>
          <dgm:shape xmlns:r="http://schemas.openxmlformats.org/officeDocument/2006/relationships" type="rect" r:blip="">
            <dgm:adjLst/>
          </dgm:shape>
          <dgm:presOf axis="self" ptType="node"/>
          <dgm:constrLst>
            <dgm:constr type="tMarg" refType="primFontSz" fact="0.2"/>
            <dgm:constr type="bMarg" refType="primFontSz" fact="0.2"/>
          </dgm:constrLst>
          <dgm:ruleLst>
            <dgm:rule type="h" val="INF" fact="NaN" max="NaN"/>
          </dgm:ruleLst>
        </dgm:layoutNode>
        <dgm:layoutNode name="bracket" styleLbl="parChTrans1D1">
          <dgm:alg type="sp"/>
          <dgm:choose name="Name11">
            <dgm:if name="Name12" func="var" arg="dir" op="equ" val="norm">
              <dgm:shape xmlns:r="http://schemas.openxmlformats.org/officeDocument/2006/relationships" type="leftBrace" r:blip="">
                <dgm:adjLst>
                  <dgm:adj idx="1" val="0.35"/>
                </dgm:adjLst>
              </dgm:shape>
            </dgm:if>
            <dgm:else name="Name13">
              <dgm:shape xmlns:r="http://schemas.openxmlformats.org/officeDocument/2006/relationships" rot="180" type="leftBrace" r:blip="">
                <dgm:adjLst>
                  <dgm:adj idx="1" val="0.35"/>
                </dgm:adjLst>
              </dgm:shape>
            </dgm:else>
          </dgm:choose>
          <dgm:presOf/>
        </dgm:layoutNode>
        <dgm:layoutNode name="spH">
          <dgm:alg type="sp"/>
        </dgm:layoutNode>
        <dgm:choose name="Name14">
          <dgm:if name="Name15" axis="ch" ptType="node" func="cnt" op="gte" val="1">
            <dgm:layoutNode name="desTx" styleLbl="node1">
              <dgm:varLst>
                <dgm:bulletEnabled val="1"/>
              </dgm:varLst>
              <dgm:alg type="tx">
                <dgm:param type="stBulletLvl" val="1"/>
                <dgm:param type="txAnchorVertCh" val="mid"/>
              </dgm:alg>
              <dgm:shape xmlns:r="http://schemas.openxmlformats.org/officeDocument/2006/relationships" type="rect" r:blip="">
                <dgm:adjLst/>
              </dgm:shape>
              <dgm:presOf axis="des" ptType="node"/>
              <dgm:constrLst>
                <dgm:constr type="secFontSz" refType="primFontSz"/>
                <dgm:constr type="tMarg" refType="primFontSz" fact="0.3"/>
                <dgm:constr type="bMarg" refType="primFontSz" fact="0.3"/>
                <dgm:constr type="lMarg" refType="primFontSz" fact="0.3"/>
                <dgm:constr type="rMarg" refType="primFontSz" fact="0.3"/>
              </dgm:constrLst>
              <dgm:ruleLst>
                <dgm:rule type="h" val="INF" fact="NaN" max="NaN"/>
              </dgm:ruleLst>
            </dgm:layoutNode>
          </dgm:if>
          <dgm:else name="Name16"/>
        </dgm:choose>
      </dgm:layoutNode>
      <dgm:forEach name="Name17" axis="followSib" ptType="sibTrans" cnt="1">
        <dgm:layoutNode name="spV">
          <dgm:alg type="sp"/>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28440" cy="350520"/>
          </a:xfrm>
          <a:prstGeom prst="rect">
            <a:avLst/>
          </a:prstGeom>
        </p:spPr>
        <p:txBody>
          <a:bodyPr vert="horz" lIns="92830" tIns="46415" rIns="92830" bIns="46415" rtlCol="0"/>
          <a:lstStyle>
            <a:lvl1pPr algn="l">
              <a:defRPr sz="1200"/>
            </a:lvl1pPr>
          </a:lstStyle>
          <a:p>
            <a:endParaRPr lang="en-US"/>
          </a:p>
        </p:txBody>
      </p:sp>
      <p:sp>
        <p:nvSpPr>
          <p:cNvPr id="3" name="Date Placeholder 2"/>
          <p:cNvSpPr>
            <a:spLocks noGrp="1"/>
          </p:cNvSpPr>
          <p:nvPr>
            <p:ph type="dt" sz="quarter" idx="1"/>
          </p:nvPr>
        </p:nvSpPr>
        <p:spPr>
          <a:xfrm>
            <a:off x="5265810" y="0"/>
            <a:ext cx="4028440" cy="350520"/>
          </a:xfrm>
          <a:prstGeom prst="rect">
            <a:avLst/>
          </a:prstGeom>
        </p:spPr>
        <p:txBody>
          <a:bodyPr vert="horz" lIns="92830" tIns="46415" rIns="92830" bIns="46415" rtlCol="0"/>
          <a:lstStyle>
            <a:lvl1pPr algn="r">
              <a:defRPr sz="1200"/>
            </a:lvl1pPr>
          </a:lstStyle>
          <a:p>
            <a:fld id="{39FE959F-92CB-2443-9077-5C821098BDA1}" type="datetime1">
              <a:rPr lang="en-US" smtClean="0"/>
              <a:t>2/5/2014</a:t>
            </a:fld>
            <a:endParaRPr lang="en-US"/>
          </a:p>
        </p:txBody>
      </p:sp>
      <p:sp>
        <p:nvSpPr>
          <p:cNvPr id="4" name="Footer Placeholder 3"/>
          <p:cNvSpPr>
            <a:spLocks noGrp="1"/>
          </p:cNvSpPr>
          <p:nvPr>
            <p:ph type="ftr" sz="quarter" idx="2"/>
          </p:nvPr>
        </p:nvSpPr>
        <p:spPr>
          <a:xfrm>
            <a:off x="0" y="6658664"/>
            <a:ext cx="4028440" cy="350520"/>
          </a:xfrm>
          <a:prstGeom prst="rect">
            <a:avLst/>
          </a:prstGeom>
        </p:spPr>
        <p:txBody>
          <a:bodyPr vert="horz" lIns="92830" tIns="46415" rIns="92830" bIns="46415" rtlCol="0" anchor="b"/>
          <a:lstStyle>
            <a:lvl1pPr algn="l">
              <a:defRPr sz="1200"/>
            </a:lvl1pPr>
          </a:lstStyle>
          <a:p>
            <a:endParaRPr lang="en-US"/>
          </a:p>
        </p:txBody>
      </p:sp>
      <p:sp>
        <p:nvSpPr>
          <p:cNvPr id="5" name="Slide Number Placeholder 4"/>
          <p:cNvSpPr>
            <a:spLocks noGrp="1"/>
          </p:cNvSpPr>
          <p:nvPr>
            <p:ph type="sldNum" sz="quarter" idx="3"/>
          </p:nvPr>
        </p:nvSpPr>
        <p:spPr>
          <a:xfrm>
            <a:off x="5265810" y="6658664"/>
            <a:ext cx="4028440" cy="350520"/>
          </a:xfrm>
          <a:prstGeom prst="rect">
            <a:avLst/>
          </a:prstGeom>
        </p:spPr>
        <p:txBody>
          <a:bodyPr vert="horz" lIns="92830" tIns="46415" rIns="92830" bIns="46415" rtlCol="0" anchor="b"/>
          <a:lstStyle>
            <a:lvl1pPr algn="r">
              <a:defRPr sz="1200"/>
            </a:lvl1pPr>
          </a:lstStyle>
          <a:p>
            <a:fld id="{7D6FFE64-9308-2744-B92D-3E6EDCFC9D0F}" type="slidenum">
              <a:rPr lang="en-US" smtClean="0"/>
              <a:t>‹#›</a:t>
            </a:fld>
            <a:endParaRPr lang="en-US"/>
          </a:p>
        </p:txBody>
      </p:sp>
    </p:spTree>
    <p:extLst>
      <p:ext uri="{BB962C8B-B14F-4D97-AF65-F5344CB8AC3E}">
        <p14:creationId xmlns:p14="http://schemas.microsoft.com/office/powerpoint/2010/main" val="1952476059"/>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28440" cy="350520"/>
          </a:xfrm>
          <a:prstGeom prst="rect">
            <a:avLst/>
          </a:prstGeom>
        </p:spPr>
        <p:txBody>
          <a:bodyPr vert="horz" lIns="92830" tIns="46415" rIns="92830" bIns="46415" rtlCol="0"/>
          <a:lstStyle>
            <a:lvl1pPr algn="l">
              <a:defRPr sz="1200"/>
            </a:lvl1pPr>
          </a:lstStyle>
          <a:p>
            <a:endParaRPr lang="en-US"/>
          </a:p>
        </p:txBody>
      </p:sp>
      <p:sp>
        <p:nvSpPr>
          <p:cNvPr id="3" name="Date Placeholder 2"/>
          <p:cNvSpPr>
            <a:spLocks noGrp="1"/>
          </p:cNvSpPr>
          <p:nvPr>
            <p:ph type="dt" idx="1"/>
          </p:nvPr>
        </p:nvSpPr>
        <p:spPr>
          <a:xfrm>
            <a:off x="5265810" y="0"/>
            <a:ext cx="4028440" cy="350520"/>
          </a:xfrm>
          <a:prstGeom prst="rect">
            <a:avLst/>
          </a:prstGeom>
        </p:spPr>
        <p:txBody>
          <a:bodyPr vert="horz" lIns="92830" tIns="46415" rIns="92830" bIns="46415" rtlCol="0"/>
          <a:lstStyle>
            <a:lvl1pPr algn="r">
              <a:defRPr sz="1200"/>
            </a:lvl1pPr>
          </a:lstStyle>
          <a:p>
            <a:fld id="{73036405-68B7-754E-B8DB-8B02AD361CC1}" type="datetime1">
              <a:rPr lang="en-US" smtClean="0"/>
              <a:t>2/5/2014</a:t>
            </a:fld>
            <a:endParaRPr lang="en-US"/>
          </a:p>
        </p:txBody>
      </p:sp>
      <p:sp>
        <p:nvSpPr>
          <p:cNvPr id="4" name="Slide Image Placeholder 3"/>
          <p:cNvSpPr>
            <a:spLocks noGrp="1" noRot="1" noChangeAspect="1"/>
          </p:cNvSpPr>
          <p:nvPr>
            <p:ph type="sldImg" idx="2"/>
          </p:nvPr>
        </p:nvSpPr>
        <p:spPr>
          <a:xfrm>
            <a:off x="2311400" y="525463"/>
            <a:ext cx="4675188" cy="2628900"/>
          </a:xfrm>
          <a:prstGeom prst="rect">
            <a:avLst/>
          </a:prstGeom>
          <a:noFill/>
          <a:ln w="12700">
            <a:solidFill>
              <a:prstClr val="black"/>
            </a:solidFill>
          </a:ln>
        </p:spPr>
        <p:txBody>
          <a:bodyPr vert="horz" lIns="92830" tIns="46415" rIns="92830" bIns="46415" rtlCol="0" anchor="ctr"/>
          <a:lstStyle/>
          <a:p>
            <a:endParaRPr lang="en-US"/>
          </a:p>
        </p:txBody>
      </p:sp>
      <p:sp>
        <p:nvSpPr>
          <p:cNvPr id="5" name="Notes Placeholder 4"/>
          <p:cNvSpPr>
            <a:spLocks noGrp="1"/>
          </p:cNvSpPr>
          <p:nvPr>
            <p:ph type="body" sz="quarter" idx="3"/>
          </p:nvPr>
        </p:nvSpPr>
        <p:spPr>
          <a:xfrm>
            <a:off x="929641" y="3329940"/>
            <a:ext cx="7437120" cy="3154680"/>
          </a:xfrm>
          <a:prstGeom prst="rect">
            <a:avLst/>
          </a:prstGeom>
        </p:spPr>
        <p:txBody>
          <a:bodyPr vert="horz" lIns="92830" tIns="46415" rIns="92830" bIns="46415"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658664"/>
            <a:ext cx="4028440" cy="350520"/>
          </a:xfrm>
          <a:prstGeom prst="rect">
            <a:avLst/>
          </a:prstGeom>
        </p:spPr>
        <p:txBody>
          <a:bodyPr vert="horz" lIns="92830" tIns="46415" rIns="92830" bIns="46415" rtlCol="0" anchor="b"/>
          <a:lstStyle>
            <a:lvl1pPr algn="l">
              <a:defRPr sz="1200"/>
            </a:lvl1pPr>
          </a:lstStyle>
          <a:p>
            <a:endParaRPr lang="en-US"/>
          </a:p>
        </p:txBody>
      </p:sp>
      <p:sp>
        <p:nvSpPr>
          <p:cNvPr id="7" name="Slide Number Placeholder 6"/>
          <p:cNvSpPr>
            <a:spLocks noGrp="1"/>
          </p:cNvSpPr>
          <p:nvPr>
            <p:ph type="sldNum" sz="quarter" idx="5"/>
          </p:nvPr>
        </p:nvSpPr>
        <p:spPr>
          <a:xfrm>
            <a:off x="5265810" y="6658664"/>
            <a:ext cx="4028440" cy="350520"/>
          </a:xfrm>
          <a:prstGeom prst="rect">
            <a:avLst/>
          </a:prstGeom>
        </p:spPr>
        <p:txBody>
          <a:bodyPr vert="horz" lIns="92830" tIns="46415" rIns="92830" bIns="46415" rtlCol="0" anchor="b"/>
          <a:lstStyle>
            <a:lvl1pPr algn="r">
              <a:defRPr sz="1200"/>
            </a:lvl1pPr>
          </a:lstStyle>
          <a:p>
            <a:fld id="{1C36436F-DEA9-034E-BBEF-5F7138705312}" type="slidenum">
              <a:rPr lang="en-US" smtClean="0"/>
              <a:t>‹#›</a:t>
            </a:fld>
            <a:endParaRPr lang="en-US"/>
          </a:p>
        </p:txBody>
      </p:sp>
    </p:spTree>
    <p:extLst>
      <p:ext uri="{BB962C8B-B14F-4D97-AF65-F5344CB8AC3E}">
        <p14:creationId xmlns:p14="http://schemas.microsoft.com/office/powerpoint/2010/main" val="1733768755"/>
      </p:ext>
    </p:extLst>
  </p:cSld>
  <p:clrMap bg1="lt1" tx1="dk1" bg2="lt2" tx2="dk2" accent1="accent1" accent2="accent2" accent3="accent3" accent4="accent4" accent5="accent5" accent6="accent6" hlink="hlink" folHlink="folHlink"/>
  <p:hf hdr="0" ftr="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goal of the OWIN interface is to decouple server and application, encourage the development of simple modules for .NET web development, and, by being an open standard, stimulate the open source ecosystem of .NET web development tools.</a:t>
            </a:r>
            <a:endParaRPr lang="en-US" dirty="0"/>
          </a:p>
        </p:txBody>
      </p:sp>
      <p:sp>
        <p:nvSpPr>
          <p:cNvPr id="4" name="Date Placeholder 3"/>
          <p:cNvSpPr>
            <a:spLocks noGrp="1"/>
          </p:cNvSpPr>
          <p:nvPr>
            <p:ph type="dt" idx="10"/>
          </p:nvPr>
        </p:nvSpPr>
        <p:spPr/>
        <p:txBody>
          <a:bodyPr/>
          <a:lstStyle/>
          <a:p>
            <a:fld id="{73036405-68B7-754E-B8DB-8B02AD361CC1}" type="datetime1">
              <a:rPr lang="en-US" smtClean="0"/>
              <a:t>2/5/2014</a:t>
            </a:fld>
            <a:endParaRPr lang="en-US"/>
          </a:p>
        </p:txBody>
      </p:sp>
      <p:sp>
        <p:nvSpPr>
          <p:cNvPr id="5" name="Slide Number Placeholder 4"/>
          <p:cNvSpPr>
            <a:spLocks noGrp="1"/>
          </p:cNvSpPr>
          <p:nvPr>
            <p:ph type="sldNum" sz="quarter" idx="11"/>
          </p:nvPr>
        </p:nvSpPr>
        <p:spPr/>
        <p:txBody>
          <a:bodyPr/>
          <a:lstStyle/>
          <a:p>
            <a:fld id="{1C36436F-DEA9-034E-BBEF-5F7138705312}" type="slidenum">
              <a:rPr lang="en-US" smtClean="0"/>
              <a:t>32</a:t>
            </a:fld>
            <a:endParaRPr lang="en-US"/>
          </a:p>
        </p:txBody>
      </p:sp>
    </p:spTree>
    <p:extLst>
      <p:ext uri="{BB962C8B-B14F-4D97-AF65-F5344CB8AC3E}">
        <p14:creationId xmlns:p14="http://schemas.microsoft.com/office/powerpoint/2010/main" val="383010407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175009" y="1771431"/>
            <a:ext cx="7772400" cy="685742"/>
          </a:xfrm>
        </p:spPr>
        <p:txBody>
          <a:bodyPr>
            <a:noAutofit/>
          </a:bodyPr>
          <a:lstStyle>
            <a:lvl1pPr algn="l">
              <a:defRPr sz="5400" cap="all">
                <a:solidFill>
                  <a:schemeClr val="tx1"/>
                </a:solidFill>
              </a:defRPr>
            </a:lvl1pPr>
          </a:lstStyle>
          <a:p>
            <a:r>
              <a:rPr lang="en-US" dirty="0" smtClean="0"/>
              <a:t>TITLE SLIDE LAYOUT</a:t>
            </a:r>
            <a:endParaRPr lang="en-US" dirty="0"/>
          </a:p>
        </p:txBody>
      </p:sp>
      <p:sp>
        <p:nvSpPr>
          <p:cNvPr id="3" name="Subtitle 2"/>
          <p:cNvSpPr>
            <a:spLocks noGrp="1"/>
          </p:cNvSpPr>
          <p:nvPr>
            <p:ph type="subTitle" idx="1"/>
          </p:nvPr>
        </p:nvSpPr>
        <p:spPr>
          <a:xfrm>
            <a:off x="3175009" y="2623802"/>
            <a:ext cx="4270138" cy="520919"/>
          </a:xfrm>
        </p:spPr>
        <p:txBody>
          <a:bodyPr>
            <a:normAutofit/>
          </a:bodyPr>
          <a:lstStyle>
            <a:lvl1pPr marL="0" indent="0" algn="l">
              <a:buNone/>
              <a:defRPr sz="3200" b="0" i="0">
                <a:solidFill>
                  <a:schemeClr val="tx1"/>
                </a:solidFill>
                <a:latin typeface="Univers LT Std 49 Light UltraCn"/>
                <a:cs typeface="Univers LT Std 49 Light UltraCn"/>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grpSp>
        <p:nvGrpSpPr>
          <p:cNvPr id="5" name="Group 4"/>
          <p:cNvGrpSpPr/>
          <p:nvPr userDrawn="1"/>
        </p:nvGrpSpPr>
        <p:grpSpPr>
          <a:xfrm>
            <a:off x="3259850" y="2475450"/>
            <a:ext cx="5884150" cy="186826"/>
            <a:chOff x="3259850" y="2400240"/>
            <a:chExt cx="5884150" cy="186826"/>
          </a:xfrm>
        </p:grpSpPr>
        <p:sp>
          <p:nvSpPr>
            <p:cNvPr id="8" name="Rectangle 7"/>
            <p:cNvSpPr/>
            <p:nvPr/>
          </p:nvSpPr>
          <p:spPr>
            <a:xfrm flipH="1">
              <a:off x="3259850" y="2403135"/>
              <a:ext cx="182880" cy="18393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11" name="Rectangle 10"/>
            <p:cNvSpPr/>
            <p:nvPr userDrawn="1"/>
          </p:nvSpPr>
          <p:spPr>
            <a:xfrm flipH="1">
              <a:off x="3533588" y="2400240"/>
              <a:ext cx="5610412" cy="18393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endParaRPr>
            </a:p>
          </p:txBody>
        </p:sp>
      </p:grpSp>
      <p:pic>
        <p:nvPicPr>
          <p:cNvPr id="4" name="Picture 3" descr="Centare_Logo1_2013_REVERS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5564" y="4467260"/>
            <a:ext cx="2468880" cy="565785"/>
          </a:xfrm>
          <a:prstGeom prst="rect">
            <a:avLst/>
          </a:prstGeom>
        </p:spPr>
      </p:pic>
    </p:spTree>
    <p:extLst>
      <p:ext uri="{BB962C8B-B14F-4D97-AF65-F5344CB8AC3E}">
        <p14:creationId xmlns:p14="http://schemas.microsoft.com/office/powerpoint/2010/main" val="1728351486"/>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lain White">
    <p:bg>
      <p:bgRef idx="1001">
        <a:schemeClr val="bg1"/>
      </p:bgRef>
    </p:bg>
    <p:spTree>
      <p:nvGrpSpPr>
        <p:cNvPr id="1" name=""/>
        <p:cNvGrpSpPr/>
        <p:nvPr/>
      </p:nvGrpSpPr>
      <p:grpSpPr>
        <a:xfrm>
          <a:off x="0" y="0"/>
          <a:ext cx="0" cy="0"/>
          <a:chOff x="0" y="0"/>
          <a:chExt cx="0" cy="0"/>
        </a:xfrm>
      </p:grpSpPr>
      <p:sp>
        <p:nvSpPr>
          <p:cNvPr id="10" name="Date Placeholder 3"/>
          <p:cNvSpPr txBox="1">
            <a:spLocks/>
          </p:cNvSpPr>
          <p:nvPr userDrawn="1"/>
        </p:nvSpPr>
        <p:spPr>
          <a:xfrm>
            <a:off x="457200" y="4774068"/>
            <a:ext cx="2133600" cy="273844"/>
          </a:xfrm>
          <a:prstGeom prst="rect">
            <a:avLst/>
          </a:prstGeom>
        </p:spPr>
        <p:txBody>
          <a:bodyPr vert="horz" lIns="91440" tIns="45720" rIns="91440" bIns="45720" rtlCol="0" anchor="ctr"/>
          <a:lstStyle>
            <a:defPPr>
              <a:defRPr lang="en-US"/>
            </a:defPPr>
            <a:lvl1pPr marL="0" algn="l" defTabSz="457200" rtl="0" eaLnBrk="1" latinLnBrk="0" hangingPunct="1">
              <a:defRPr sz="1600" b="0" i="0" kern="1200">
                <a:ln>
                  <a:noFill/>
                </a:ln>
                <a:solidFill>
                  <a:schemeClr val="tx1"/>
                </a:solidFill>
                <a:latin typeface="Univers LightUltraCondensed"/>
                <a:ea typeface="+mn-ea"/>
                <a:cs typeface="Univers LightUltraCondensed"/>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smtClean="0">
                <a:solidFill>
                  <a:schemeClr val="bg1"/>
                </a:solidFill>
              </a:rPr>
              <a:t>CENTARE.COM</a:t>
            </a:r>
            <a:endParaRPr lang="en-US" dirty="0">
              <a:solidFill>
                <a:schemeClr val="bg1"/>
              </a:solidFill>
            </a:endParaRPr>
          </a:p>
        </p:txBody>
      </p:sp>
    </p:spTree>
    <p:extLst>
      <p:ext uri="{BB962C8B-B14F-4D97-AF65-F5344CB8AC3E}">
        <p14:creationId xmlns:p14="http://schemas.microsoft.com/office/powerpoint/2010/main" val="1676305309"/>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Long Right 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531735" y="88195"/>
            <a:ext cx="5612265" cy="460772"/>
          </a:xfrm>
        </p:spPr>
        <p:txBody>
          <a:bodyPr>
            <a:noAutofit/>
          </a:bodyPr>
          <a:lstStyle>
            <a:lvl1pPr algn="l">
              <a:defRPr sz="4400" cap="all">
                <a:solidFill>
                  <a:schemeClr val="tx1"/>
                </a:solidFill>
              </a:defRPr>
            </a:lvl1pPr>
          </a:lstStyle>
          <a:p>
            <a:r>
              <a:rPr lang="en-US" dirty="0" smtClean="0"/>
              <a:t>TITLE &amp; CONTENT</a:t>
            </a:r>
            <a:endParaRPr lang="en-US" dirty="0"/>
          </a:p>
        </p:txBody>
      </p:sp>
      <p:sp>
        <p:nvSpPr>
          <p:cNvPr id="12" name="Date Placeholder 3"/>
          <p:cNvSpPr txBox="1">
            <a:spLocks/>
          </p:cNvSpPr>
          <p:nvPr/>
        </p:nvSpPr>
        <p:spPr>
          <a:xfrm>
            <a:off x="457200" y="4774068"/>
            <a:ext cx="2133600" cy="273844"/>
          </a:xfrm>
          <a:prstGeom prst="rect">
            <a:avLst/>
          </a:prstGeom>
        </p:spPr>
        <p:txBody>
          <a:bodyPr vert="horz" lIns="91440" tIns="45720" rIns="91440" bIns="45720" rtlCol="0" anchor="ctr"/>
          <a:lstStyle>
            <a:defPPr>
              <a:defRPr lang="en-US"/>
            </a:defPPr>
            <a:lvl1pPr marL="0" algn="l" defTabSz="457200" rtl="0" eaLnBrk="1" latinLnBrk="0" hangingPunct="1">
              <a:defRPr sz="1600" b="0" i="0" kern="1200">
                <a:ln>
                  <a:noFill/>
                </a:ln>
                <a:solidFill>
                  <a:schemeClr val="tx1"/>
                </a:solidFill>
                <a:latin typeface="Univers LightUltraCondensed"/>
                <a:ea typeface="+mn-ea"/>
                <a:cs typeface="Univers LightUltraCondensed"/>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smtClean="0">
                <a:solidFill>
                  <a:schemeClr val="bg1"/>
                </a:solidFill>
              </a:rPr>
              <a:t>CENTARE.COM</a:t>
            </a:r>
            <a:endParaRPr lang="en-US" dirty="0">
              <a:solidFill>
                <a:schemeClr val="bg1"/>
              </a:solidFill>
            </a:endParaRPr>
          </a:p>
        </p:txBody>
      </p:sp>
      <p:sp>
        <p:nvSpPr>
          <p:cNvPr id="17" name="Date Placeholder 3"/>
          <p:cNvSpPr txBox="1">
            <a:spLocks/>
          </p:cNvSpPr>
          <p:nvPr userDrawn="1"/>
        </p:nvSpPr>
        <p:spPr>
          <a:xfrm>
            <a:off x="457200" y="4774068"/>
            <a:ext cx="2133600" cy="273844"/>
          </a:xfrm>
          <a:prstGeom prst="rect">
            <a:avLst/>
          </a:prstGeom>
        </p:spPr>
        <p:txBody>
          <a:bodyPr vert="horz" lIns="91440" tIns="45720" rIns="91440" bIns="45720" rtlCol="0" anchor="ctr"/>
          <a:lstStyle>
            <a:defPPr>
              <a:defRPr lang="en-US"/>
            </a:defPPr>
            <a:lvl1pPr marL="0" algn="l" defTabSz="457200" rtl="0" eaLnBrk="1" latinLnBrk="0" hangingPunct="1">
              <a:defRPr sz="1600" b="0" i="0" kern="1200">
                <a:ln>
                  <a:noFill/>
                </a:ln>
                <a:solidFill>
                  <a:schemeClr val="tx1"/>
                </a:solidFill>
                <a:latin typeface="Univers LightUltraCondensed"/>
                <a:ea typeface="+mn-ea"/>
                <a:cs typeface="Univers LightUltraCondensed"/>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smtClean="0">
                <a:solidFill>
                  <a:schemeClr val="bg1"/>
                </a:solidFill>
              </a:rPr>
              <a:t>CENTARE.COM</a:t>
            </a:r>
            <a:endParaRPr lang="en-US" dirty="0">
              <a:solidFill>
                <a:schemeClr val="bg1"/>
              </a:solidFill>
            </a:endParaRPr>
          </a:p>
        </p:txBody>
      </p:sp>
      <p:sp>
        <p:nvSpPr>
          <p:cNvPr id="7" name="Text Placeholder 6"/>
          <p:cNvSpPr>
            <a:spLocks noGrp="1"/>
          </p:cNvSpPr>
          <p:nvPr userDrawn="1">
            <p:ph type="body" sz="quarter" idx="10" hasCustomPrompt="1"/>
          </p:nvPr>
        </p:nvSpPr>
        <p:spPr>
          <a:xfrm>
            <a:off x="457200" y="796019"/>
            <a:ext cx="8157032" cy="3978048"/>
          </a:xfrm>
        </p:spPr>
        <p:txBody>
          <a:bodyPr/>
          <a:lstStyle>
            <a:lvl1pPr>
              <a:buSzPct val="100000"/>
              <a:defRPr/>
            </a:lvl1pPr>
            <a:lvl2pPr>
              <a:defRPr>
                <a:solidFill>
                  <a:srgbClr val="141313"/>
                </a:solidFill>
              </a:defRPr>
            </a:lvl2pPr>
            <a:lvl3pPr marL="1200150" indent="-285750">
              <a:buFont typeface="Wingdings" charset="2"/>
              <a:buChar char="§"/>
              <a:defRPr sz="2000">
                <a:latin typeface="Univers LT Std 45 Light"/>
                <a:cs typeface="Univers LT Std 45 Light"/>
              </a:defRPr>
            </a:lvl3pPr>
            <a:lvl4pPr>
              <a:buClr>
                <a:schemeClr val="bg2"/>
              </a:buClr>
              <a:defRPr sz="2000" baseline="0">
                <a:solidFill>
                  <a:schemeClr val="accent5"/>
                </a:solidFill>
                <a:latin typeface="Univers LT Std 45 Light"/>
                <a:cs typeface="Univers LT Std 45 Light"/>
              </a:defRPr>
            </a:lvl4pPr>
            <a:lvl5pPr marL="2057400" indent="-228600">
              <a:buFont typeface="Wingdings" charset="2"/>
              <a:buChar char="§"/>
              <a:defRPr sz="1800" b="0" i="0">
                <a:solidFill>
                  <a:schemeClr val="accent5"/>
                </a:solidFill>
                <a:latin typeface="L Univers 45 Light"/>
                <a:cs typeface="L Univers 45 Light"/>
              </a:defRPr>
            </a:lvl5pPr>
          </a:lstStyle>
          <a:p>
            <a:pPr lvl="0"/>
            <a:r>
              <a:rPr lang="en-US" dirty="0" smtClean="0"/>
              <a:t>Second level</a:t>
            </a:r>
          </a:p>
          <a:p>
            <a:pPr lvl="2"/>
            <a:r>
              <a:rPr lang="en-US" dirty="0" smtClean="0"/>
              <a:t>Third level</a:t>
            </a:r>
          </a:p>
          <a:p>
            <a:pPr lvl="3"/>
            <a:r>
              <a:rPr lang="en-US" dirty="0" smtClean="0"/>
              <a:t>Fourth level</a:t>
            </a:r>
          </a:p>
        </p:txBody>
      </p:sp>
      <p:grpSp>
        <p:nvGrpSpPr>
          <p:cNvPr id="5" name="Group 4"/>
          <p:cNvGrpSpPr/>
          <p:nvPr userDrawn="1"/>
        </p:nvGrpSpPr>
        <p:grpSpPr>
          <a:xfrm>
            <a:off x="3596026" y="607302"/>
            <a:ext cx="5547974" cy="186826"/>
            <a:chOff x="3596026" y="555005"/>
            <a:chExt cx="5547974" cy="186826"/>
          </a:xfrm>
        </p:grpSpPr>
        <p:sp>
          <p:nvSpPr>
            <p:cNvPr id="13" name="Rectangle 12"/>
            <p:cNvSpPr/>
            <p:nvPr/>
          </p:nvSpPr>
          <p:spPr>
            <a:xfrm flipH="1">
              <a:off x="3596026" y="557900"/>
              <a:ext cx="182880" cy="18393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14" name="Rectangle 13"/>
            <p:cNvSpPr/>
            <p:nvPr userDrawn="1"/>
          </p:nvSpPr>
          <p:spPr>
            <a:xfrm flipH="1">
              <a:off x="3869764" y="555005"/>
              <a:ext cx="5274236" cy="18393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endParaRPr>
            </a:p>
          </p:txBody>
        </p:sp>
      </p:grpSp>
      <p:grpSp>
        <p:nvGrpSpPr>
          <p:cNvPr id="3" name="Group 2"/>
          <p:cNvGrpSpPr/>
          <p:nvPr userDrawn="1"/>
        </p:nvGrpSpPr>
        <p:grpSpPr>
          <a:xfrm>
            <a:off x="-439881" y="4774068"/>
            <a:ext cx="10058400" cy="456022"/>
            <a:chOff x="-439881" y="4774068"/>
            <a:chExt cx="10058400" cy="456022"/>
          </a:xfrm>
        </p:grpSpPr>
        <p:sp>
          <p:nvSpPr>
            <p:cNvPr id="20" name="Rectangle 19"/>
            <p:cNvSpPr/>
            <p:nvPr userDrawn="1"/>
          </p:nvSpPr>
          <p:spPr>
            <a:xfrm>
              <a:off x="-80818" y="4796697"/>
              <a:ext cx="9317181" cy="433393"/>
            </a:xfrm>
            <a:prstGeom prst="rect">
              <a:avLst/>
            </a:prstGeom>
            <a:solidFill>
              <a:schemeClr val="tx1"/>
            </a:solidFill>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chemeClr val="tx1"/>
                </a:solidFill>
              </a:endParaRPr>
            </a:p>
          </p:txBody>
        </p:sp>
        <p:sp>
          <p:nvSpPr>
            <p:cNvPr id="21" name="Rectangle 20"/>
            <p:cNvSpPr/>
            <p:nvPr userDrawn="1"/>
          </p:nvSpPr>
          <p:spPr>
            <a:xfrm>
              <a:off x="-439881" y="4774068"/>
              <a:ext cx="10058400" cy="45720"/>
            </a:xfrm>
            <a:prstGeom prst="rect">
              <a:avLst/>
            </a:prstGeom>
            <a:solidFill>
              <a:schemeClr val="accent1"/>
            </a:solidFill>
            <a:ln>
              <a:noFill/>
            </a:ln>
            <a:effectLst/>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ln>
                  <a:noFill/>
                </a:ln>
                <a:solidFill>
                  <a:schemeClr val="tx2"/>
                </a:solidFill>
                <a:effectLst/>
              </a:endParaRPr>
            </a:p>
          </p:txBody>
        </p:sp>
        <p:pic>
          <p:nvPicPr>
            <p:cNvPr id="22" name="Picture 21" descr="Centare_4C_Revers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04552" y="4844701"/>
              <a:ext cx="1359136" cy="285758"/>
            </a:xfrm>
            <a:prstGeom prst="rect">
              <a:avLst/>
            </a:prstGeom>
          </p:spPr>
        </p:pic>
      </p:grpSp>
    </p:spTree>
    <p:extLst>
      <p:ext uri="{BB962C8B-B14F-4D97-AF65-F5344CB8AC3E}">
        <p14:creationId xmlns:p14="http://schemas.microsoft.com/office/powerpoint/2010/main" val="322038221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Long Right Title and Content">
    <p:spTree>
      <p:nvGrpSpPr>
        <p:cNvPr id="1" name=""/>
        <p:cNvGrpSpPr/>
        <p:nvPr/>
      </p:nvGrpSpPr>
      <p:grpSpPr>
        <a:xfrm>
          <a:off x="0" y="0"/>
          <a:ext cx="0" cy="0"/>
          <a:chOff x="0" y="0"/>
          <a:chExt cx="0" cy="0"/>
        </a:xfrm>
      </p:grpSpPr>
      <p:sp>
        <p:nvSpPr>
          <p:cNvPr id="7" name="Text Placeholder 6"/>
          <p:cNvSpPr>
            <a:spLocks noGrp="1"/>
          </p:cNvSpPr>
          <p:nvPr userDrawn="1">
            <p:ph type="body" sz="quarter" idx="10" hasCustomPrompt="1"/>
          </p:nvPr>
        </p:nvSpPr>
        <p:spPr>
          <a:xfrm>
            <a:off x="457200" y="796019"/>
            <a:ext cx="8157032" cy="3978048"/>
          </a:xfrm>
        </p:spPr>
        <p:txBody>
          <a:bodyPr/>
          <a:lstStyle>
            <a:lvl1pPr marL="571500" indent="-571500">
              <a:buSzPct val="100000"/>
              <a:buFont typeface="Wingdings" charset="2"/>
              <a:buChar char="§"/>
              <a:defRPr b="0" i="0" baseline="0">
                <a:latin typeface="Univers LT Std 49 Light UltraCn"/>
                <a:cs typeface="Univers LT Std 49 Light UltraCn"/>
              </a:defRPr>
            </a:lvl1pPr>
            <a:lvl2pPr>
              <a:defRPr>
                <a:solidFill>
                  <a:srgbClr val="141313"/>
                </a:solidFill>
              </a:defRPr>
            </a:lvl2pPr>
            <a:lvl3pPr marL="1200150" indent="-285750">
              <a:buFont typeface="Wingdings" charset="2"/>
              <a:buChar char="§"/>
              <a:defRPr sz="2000">
                <a:latin typeface="Univers LT Std 45 Light"/>
                <a:cs typeface="Univers LT Std 45 Light"/>
              </a:defRPr>
            </a:lvl3pPr>
            <a:lvl4pPr>
              <a:buClr>
                <a:schemeClr val="bg2"/>
              </a:buClr>
              <a:defRPr sz="2000" baseline="0">
                <a:solidFill>
                  <a:schemeClr val="accent5"/>
                </a:solidFill>
                <a:latin typeface="Univers LT Std 45 Light"/>
                <a:cs typeface="Univers LT Std 45 Light"/>
              </a:defRPr>
            </a:lvl4pPr>
            <a:lvl5pPr marL="2057400" indent="-228600">
              <a:buFont typeface="Wingdings" charset="2"/>
              <a:buChar char="§"/>
              <a:defRPr sz="1800" b="0" i="0">
                <a:solidFill>
                  <a:schemeClr val="accent5"/>
                </a:solidFill>
                <a:latin typeface="L Univers 45 Light"/>
                <a:cs typeface="L Univers 45 Light"/>
              </a:defRPr>
            </a:lvl5pPr>
          </a:lstStyle>
          <a:p>
            <a:pPr lvl="0"/>
            <a:r>
              <a:rPr lang="en-US" dirty="0" smtClean="0"/>
              <a:t>Second level</a:t>
            </a:r>
          </a:p>
          <a:p>
            <a:pPr lvl="2"/>
            <a:r>
              <a:rPr lang="en-US" dirty="0" smtClean="0"/>
              <a:t>Third level</a:t>
            </a:r>
          </a:p>
          <a:p>
            <a:pPr lvl="3"/>
            <a:r>
              <a:rPr lang="en-US" dirty="0" smtClean="0"/>
              <a:t>Fourth level</a:t>
            </a:r>
          </a:p>
        </p:txBody>
      </p:sp>
      <p:grpSp>
        <p:nvGrpSpPr>
          <p:cNvPr id="19" name="Group 18"/>
          <p:cNvGrpSpPr/>
          <p:nvPr userDrawn="1"/>
        </p:nvGrpSpPr>
        <p:grpSpPr>
          <a:xfrm>
            <a:off x="3603497" y="608106"/>
            <a:ext cx="5547974" cy="186826"/>
            <a:chOff x="3596026" y="555005"/>
            <a:chExt cx="5547974" cy="186826"/>
          </a:xfrm>
        </p:grpSpPr>
        <p:sp>
          <p:nvSpPr>
            <p:cNvPr id="20" name="Rectangle 19"/>
            <p:cNvSpPr/>
            <p:nvPr/>
          </p:nvSpPr>
          <p:spPr>
            <a:xfrm flipH="1">
              <a:off x="3596026" y="557900"/>
              <a:ext cx="182880" cy="18393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21" name="Rectangle 20"/>
            <p:cNvSpPr/>
            <p:nvPr userDrawn="1"/>
          </p:nvSpPr>
          <p:spPr>
            <a:xfrm flipH="1">
              <a:off x="3869764" y="555005"/>
              <a:ext cx="5274236" cy="18393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endParaRPr>
            </a:p>
          </p:txBody>
        </p:sp>
      </p:grpSp>
      <p:sp>
        <p:nvSpPr>
          <p:cNvPr id="26" name="Title 1"/>
          <p:cNvSpPr>
            <a:spLocks noGrp="1"/>
          </p:cNvSpPr>
          <p:nvPr>
            <p:ph type="title" hasCustomPrompt="1"/>
          </p:nvPr>
        </p:nvSpPr>
        <p:spPr>
          <a:xfrm>
            <a:off x="3531735" y="88195"/>
            <a:ext cx="5612265" cy="460772"/>
          </a:xfrm>
        </p:spPr>
        <p:txBody>
          <a:bodyPr>
            <a:noAutofit/>
          </a:bodyPr>
          <a:lstStyle>
            <a:lvl1pPr algn="l">
              <a:defRPr sz="4400" cap="all">
                <a:solidFill>
                  <a:schemeClr val="tx1"/>
                </a:solidFill>
              </a:defRPr>
            </a:lvl1pPr>
          </a:lstStyle>
          <a:p>
            <a:r>
              <a:rPr lang="en-US" dirty="0" smtClean="0"/>
              <a:t>TITLE &amp; CONTENT</a:t>
            </a:r>
            <a:endParaRPr lang="en-US" dirty="0"/>
          </a:p>
        </p:txBody>
      </p:sp>
      <p:grpSp>
        <p:nvGrpSpPr>
          <p:cNvPr id="13" name="Group 12"/>
          <p:cNvGrpSpPr/>
          <p:nvPr userDrawn="1"/>
        </p:nvGrpSpPr>
        <p:grpSpPr>
          <a:xfrm>
            <a:off x="-439881" y="4774068"/>
            <a:ext cx="10058400" cy="456022"/>
            <a:chOff x="-439881" y="4774068"/>
            <a:chExt cx="10058400" cy="456022"/>
          </a:xfrm>
        </p:grpSpPr>
        <p:sp>
          <p:nvSpPr>
            <p:cNvPr id="14" name="Rectangle 13"/>
            <p:cNvSpPr/>
            <p:nvPr userDrawn="1"/>
          </p:nvSpPr>
          <p:spPr>
            <a:xfrm>
              <a:off x="-80818" y="4796697"/>
              <a:ext cx="9317181" cy="433393"/>
            </a:xfrm>
            <a:prstGeom prst="rect">
              <a:avLst/>
            </a:prstGeom>
            <a:solidFill>
              <a:schemeClr val="tx1"/>
            </a:solidFill>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chemeClr val="tx1"/>
                </a:solidFill>
              </a:endParaRPr>
            </a:p>
          </p:txBody>
        </p:sp>
        <p:sp>
          <p:nvSpPr>
            <p:cNvPr id="15" name="Rectangle 14"/>
            <p:cNvSpPr/>
            <p:nvPr userDrawn="1"/>
          </p:nvSpPr>
          <p:spPr>
            <a:xfrm>
              <a:off x="-439881" y="4774068"/>
              <a:ext cx="10058400" cy="45720"/>
            </a:xfrm>
            <a:prstGeom prst="rect">
              <a:avLst/>
            </a:prstGeom>
            <a:solidFill>
              <a:schemeClr val="accent1"/>
            </a:solidFill>
            <a:ln>
              <a:noFill/>
            </a:ln>
            <a:effectLst/>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ln>
                  <a:noFill/>
                </a:ln>
                <a:solidFill>
                  <a:schemeClr val="tx2"/>
                </a:solidFill>
                <a:effectLst/>
              </a:endParaRPr>
            </a:p>
          </p:txBody>
        </p:sp>
        <p:pic>
          <p:nvPicPr>
            <p:cNvPr id="16" name="Picture 15" descr="Centare_4C_Revers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04552" y="4844701"/>
              <a:ext cx="1359136" cy="285758"/>
            </a:xfrm>
            <a:prstGeom prst="rect">
              <a:avLst/>
            </a:prstGeom>
          </p:spPr>
        </p:pic>
      </p:grpSp>
    </p:spTree>
    <p:extLst>
      <p:ext uri="{BB962C8B-B14F-4D97-AF65-F5344CB8AC3E}">
        <p14:creationId xmlns:p14="http://schemas.microsoft.com/office/powerpoint/2010/main" val="387260263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Right Title and Content">
    <p:spTree>
      <p:nvGrpSpPr>
        <p:cNvPr id="1" name=""/>
        <p:cNvGrpSpPr/>
        <p:nvPr/>
      </p:nvGrpSpPr>
      <p:grpSpPr>
        <a:xfrm>
          <a:off x="0" y="0"/>
          <a:ext cx="0" cy="0"/>
          <a:chOff x="0" y="0"/>
          <a:chExt cx="0" cy="0"/>
        </a:xfrm>
      </p:grpSpPr>
      <p:sp>
        <p:nvSpPr>
          <p:cNvPr id="12" name="Date Placeholder 3"/>
          <p:cNvSpPr txBox="1">
            <a:spLocks/>
          </p:cNvSpPr>
          <p:nvPr/>
        </p:nvSpPr>
        <p:spPr>
          <a:xfrm>
            <a:off x="457200" y="4774068"/>
            <a:ext cx="2133600" cy="273844"/>
          </a:xfrm>
          <a:prstGeom prst="rect">
            <a:avLst/>
          </a:prstGeom>
        </p:spPr>
        <p:txBody>
          <a:bodyPr vert="horz" lIns="91440" tIns="45720" rIns="91440" bIns="45720" rtlCol="0" anchor="ctr"/>
          <a:lstStyle>
            <a:defPPr>
              <a:defRPr lang="en-US"/>
            </a:defPPr>
            <a:lvl1pPr marL="0" algn="l" defTabSz="457200" rtl="0" eaLnBrk="1" latinLnBrk="0" hangingPunct="1">
              <a:defRPr sz="1600" b="0" i="0" kern="1200">
                <a:ln>
                  <a:noFill/>
                </a:ln>
                <a:solidFill>
                  <a:schemeClr val="tx1"/>
                </a:solidFill>
                <a:latin typeface="Univers LightUltraCondensed"/>
                <a:ea typeface="+mn-ea"/>
                <a:cs typeface="Univers LightUltraCondensed"/>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smtClean="0">
                <a:solidFill>
                  <a:schemeClr val="bg1"/>
                </a:solidFill>
              </a:rPr>
              <a:t>CENTARE.COM</a:t>
            </a:r>
            <a:endParaRPr lang="en-US" dirty="0">
              <a:solidFill>
                <a:schemeClr val="bg1"/>
              </a:solidFill>
            </a:endParaRPr>
          </a:p>
        </p:txBody>
      </p:sp>
      <p:sp>
        <p:nvSpPr>
          <p:cNvPr id="17" name="Date Placeholder 3"/>
          <p:cNvSpPr txBox="1">
            <a:spLocks/>
          </p:cNvSpPr>
          <p:nvPr userDrawn="1"/>
        </p:nvSpPr>
        <p:spPr>
          <a:xfrm>
            <a:off x="457200" y="4774068"/>
            <a:ext cx="2133600" cy="273844"/>
          </a:xfrm>
          <a:prstGeom prst="rect">
            <a:avLst/>
          </a:prstGeom>
        </p:spPr>
        <p:txBody>
          <a:bodyPr vert="horz" lIns="91440" tIns="45720" rIns="91440" bIns="45720" rtlCol="0" anchor="ctr"/>
          <a:lstStyle>
            <a:defPPr>
              <a:defRPr lang="en-US"/>
            </a:defPPr>
            <a:lvl1pPr marL="0" algn="l" defTabSz="457200" rtl="0" eaLnBrk="1" latinLnBrk="0" hangingPunct="1">
              <a:defRPr sz="1600" b="0" i="0" kern="1200">
                <a:ln>
                  <a:noFill/>
                </a:ln>
                <a:solidFill>
                  <a:schemeClr val="tx1"/>
                </a:solidFill>
                <a:latin typeface="Univers LightUltraCondensed"/>
                <a:ea typeface="+mn-ea"/>
                <a:cs typeface="Univers LightUltraCondensed"/>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smtClean="0">
                <a:solidFill>
                  <a:schemeClr val="bg1"/>
                </a:solidFill>
              </a:rPr>
              <a:t>CENTARE.COM</a:t>
            </a:r>
            <a:endParaRPr lang="en-US" dirty="0">
              <a:solidFill>
                <a:schemeClr val="bg1"/>
              </a:solidFill>
            </a:endParaRPr>
          </a:p>
        </p:txBody>
      </p:sp>
      <p:sp>
        <p:nvSpPr>
          <p:cNvPr id="7" name="Text Placeholder 6"/>
          <p:cNvSpPr>
            <a:spLocks noGrp="1"/>
          </p:cNvSpPr>
          <p:nvPr>
            <p:ph type="body" sz="quarter" idx="10" hasCustomPrompt="1"/>
          </p:nvPr>
        </p:nvSpPr>
        <p:spPr>
          <a:xfrm>
            <a:off x="457200" y="796019"/>
            <a:ext cx="8157032" cy="3978048"/>
          </a:xfrm>
        </p:spPr>
        <p:txBody>
          <a:bodyPr/>
          <a:lstStyle>
            <a:lvl2pPr>
              <a:defRPr>
                <a:solidFill>
                  <a:srgbClr val="141313"/>
                </a:solidFill>
              </a:defRPr>
            </a:lvl2pPr>
            <a:lvl3pPr marL="1200150" indent="-285750">
              <a:buFont typeface="Wingdings" charset="2"/>
              <a:buChar char="§"/>
              <a:defRPr sz="2000">
                <a:latin typeface="Univers LT Std 45 Light"/>
                <a:cs typeface="Univers LT Std 45 Light"/>
              </a:defRPr>
            </a:lvl3pPr>
            <a:lvl4pPr>
              <a:buClr>
                <a:schemeClr val="bg2"/>
              </a:buClr>
              <a:defRPr sz="2000">
                <a:solidFill>
                  <a:schemeClr val="accent5"/>
                </a:solidFill>
                <a:latin typeface="Univers LT Std 45 Light"/>
                <a:cs typeface="Univers LT Std 45 Light"/>
              </a:defRPr>
            </a:lvl4pPr>
            <a:lvl5pPr marL="2057400" indent="-228600">
              <a:buFont typeface="Wingdings" charset="2"/>
              <a:buChar char="§"/>
              <a:defRPr sz="1800" b="0" i="0">
                <a:solidFill>
                  <a:schemeClr val="accent5"/>
                </a:solidFill>
                <a:latin typeface="L Univers 45 Light"/>
                <a:cs typeface="L Univers 45 Light"/>
              </a:defRPr>
            </a:lvl5pPr>
          </a:lstStyle>
          <a:p>
            <a:pPr lvl="0"/>
            <a:r>
              <a:rPr lang="en-US" dirty="0" smtClean="0"/>
              <a:t>Second level</a:t>
            </a:r>
          </a:p>
          <a:p>
            <a:pPr lvl="2"/>
            <a:r>
              <a:rPr lang="en-US" dirty="0" smtClean="0"/>
              <a:t>Third level</a:t>
            </a:r>
          </a:p>
          <a:p>
            <a:pPr lvl="3"/>
            <a:r>
              <a:rPr lang="en-US" dirty="0" smtClean="0"/>
              <a:t>Fourth level</a:t>
            </a:r>
          </a:p>
        </p:txBody>
      </p:sp>
      <p:grpSp>
        <p:nvGrpSpPr>
          <p:cNvPr id="13" name="Group 12"/>
          <p:cNvGrpSpPr/>
          <p:nvPr userDrawn="1"/>
        </p:nvGrpSpPr>
        <p:grpSpPr>
          <a:xfrm>
            <a:off x="5267671" y="609194"/>
            <a:ext cx="5547974" cy="186826"/>
            <a:chOff x="3596026" y="555005"/>
            <a:chExt cx="5547974" cy="186826"/>
          </a:xfrm>
        </p:grpSpPr>
        <p:sp>
          <p:nvSpPr>
            <p:cNvPr id="14" name="Rectangle 13"/>
            <p:cNvSpPr/>
            <p:nvPr/>
          </p:nvSpPr>
          <p:spPr>
            <a:xfrm flipH="1">
              <a:off x="3596026" y="557900"/>
              <a:ext cx="182880" cy="18393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15" name="Rectangle 14"/>
            <p:cNvSpPr/>
            <p:nvPr userDrawn="1"/>
          </p:nvSpPr>
          <p:spPr>
            <a:xfrm flipH="1">
              <a:off x="3869764" y="555005"/>
              <a:ext cx="5274236" cy="18393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endParaRPr>
            </a:p>
          </p:txBody>
        </p:sp>
      </p:grpSp>
      <p:sp>
        <p:nvSpPr>
          <p:cNvPr id="16" name="Title 1"/>
          <p:cNvSpPr>
            <a:spLocks noGrp="1"/>
          </p:cNvSpPr>
          <p:nvPr>
            <p:ph type="title" hasCustomPrompt="1"/>
          </p:nvPr>
        </p:nvSpPr>
        <p:spPr>
          <a:xfrm>
            <a:off x="5162177" y="88195"/>
            <a:ext cx="3989294" cy="460772"/>
          </a:xfrm>
        </p:spPr>
        <p:txBody>
          <a:bodyPr>
            <a:noAutofit/>
          </a:bodyPr>
          <a:lstStyle>
            <a:lvl1pPr algn="l">
              <a:defRPr sz="4400" cap="all">
                <a:solidFill>
                  <a:schemeClr val="tx1"/>
                </a:solidFill>
              </a:defRPr>
            </a:lvl1pPr>
          </a:lstStyle>
          <a:p>
            <a:r>
              <a:rPr lang="en-US" dirty="0" smtClean="0"/>
              <a:t>TITLE &amp; CONTENT</a:t>
            </a:r>
            <a:endParaRPr lang="en-US" dirty="0"/>
          </a:p>
        </p:txBody>
      </p:sp>
      <p:grpSp>
        <p:nvGrpSpPr>
          <p:cNvPr id="19" name="Group 18"/>
          <p:cNvGrpSpPr/>
          <p:nvPr userDrawn="1"/>
        </p:nvGrpSpPr>
        <p:grpSpPr>
          <a:xfrm>
            <a:off x="-439881" y="4774068"/>
            <a:ext cx="10058400" cy="456022"/>
            <a:chOff x="-439881" y="4774068"/>
            <a:chExt cx="10058400" cy="456022"/>
          </a:xfrm>
        </p:grpSpPr>
        <p:sp>
          <p:nvSpPr>
            <p:cNvPr id="20" name="Rectangle 19"/>
            <p:cNvSpPr/>
            <p:nvPr userDrawn="1"/>
          </p:nvSpPr>
          <p:spPr>
            <a:xfrm>
              <a:off x="-80818" y="4796697"/>
              <a:ext cx="9317181" cy="433393"/>
            </a:xfrm>
            <a:prstGeom prst="rect">
              <a:avLst/>
            </a:prstGeom>
            <a:solidFill>
              <a:schemeClr val="tx1"/>
            </a:solidFill>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chemeClr val="tx1"/>
                </a:solidFill>
              </a:endParaRPr>
            </a:p>
          </p:txBody>
        </p:sp>
        <p:sp>
          <p:nvSpPr>
            <p:cNvPr id="21" name="Rectangle 20"/>
            <p:cNvSpPr/>
            <p:nvPr userDrawn="1"/>
          </p:nvSpPr>
          <p:spPr>
            <a:xfrm>
              <a:off x="-439881" y="4774068"/>
              <a:ext cx="10058400" cy="45720"/>
            </a:xfrm>
            <a:prstGeom prst="rect">
              <a:avLst/>
            </a:prstGeom>
            <a:solidFill>
              <a:schemeClr val="accent1"/>
            </a:solidFill>
            <a:ln>
              <a:noFill/>
            </a:ln>
            <a:effectLst/>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ln>
                  <a:noFill/>
                </a:ln>
                <a:solidFill>
                  <a:schemeClr val="tx2"/>
                </a:solidFill>
                <a:effectLst/>
              </a:endParaRPr>
            </a:p>
          </p:txBody>
        </p:sp>
        <p:pic>
          <p:nvPicPr>
            <p:cNvPr id="22" name="Picture 21" descr="Centare_4C_Revers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04552" y="4844701"/>
              <a:ext cx="1359136" cy="285758"/>
            </a:xfrm>
            <a:prstGeom prst="rect">
              <a:avLst/>
            </a:prstGeom>
          </p:spPr>
        </p:pic>
      </p:grpSp>
    </p:spTree>
    <p:extLst>
      <p:ext uri="{BB962C8B-B14F-4D97-AF65-F5344CB8AC3E}">
        <p14:creationId xmlns:p14="http://schemas.microsoft.com/office/powerpoint/2010/main" val="98310821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ong Left Title and Content">
    <p:spTree>
      <p:nvGrpSpPr>
        <p:cNvPr id="1" name=""/>
        <p:cNvGrpSpPr/>
        <p:nvPr/>
      </p:nvGrpSpPr>
      <p:grpSpPr>
        <a:xfrm>
          <a:off x="0" y="0"/>
          <a:ext cx="0" cy="0"/>
          <a:chOff x="0" y="0"/>
          <a:chExt cx="0" cy="0"/>
        </a:xfrm>
      </p:grpSpPr>
      <p:sp>
        <p:nvSpPr>
          <p:cNvPr id="12" name="Date Placeholder 3"/>
          <p:cNvSpPr txBox="1">
            <a:spLocks/>
          </p:cNvSpPr>
          <p:nvPr/>
        </p:nvSpPr>
        <p:spPr>
          <a:xfrm>
            <a:off x="457200" y="4774068"/>
            <a:ext cx="2133600" cy="273844"/>
          </a:xfrm>
          <a:prstGeom prst="rect">
            <a:avLst/>
          </a:prstGeom>
        </p:spPr>
        <p:txBody>
          <a:bodyPr vert="horz" lIns="91440" tIns="45720" rIns="91440" bIns="45720" rtlCol="0" anchor="ctr"/>
          <a:lstStyle>
            <a:defPPr>
              <a:defRPr lang="en-US"/>
            </a:defPPr>
            <a:lvl1pPr marL="0" algn="l" defTabSz="457200" rtl="0" eaLnBrk="1" latinLnBrk="0" hangingPunct="1">
              <a:defRPr sz="1600" b="0" i="0" kern="1200">
                <a:ln>
                  <a:noFill/>
                </a:ln>
                <a:solidFill>
                  <a:schemeClr val="tx1"/>
                </a:solidFill>
                <a:latin typeface="Univers LightUltraCondensed"/>
                <a:ea typeface="+mn-ea"/>
                <a:cs typeface="Univers LightUltraCondensed"/>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smtClean="0">
                <a:solidFill>
                  <a:schemeClr val="bg1"/>
                </a:solidFill>
              </a:rPr>
              <a:t>CENTARE.COM</a:t>
            </a:r>
            <a:endParaRPr lang="en-US" dirty="0">
              <a:solidFill>
                <a:schemeClr val="bg1"/>
              </a:solidFill>
            </a:endParaRPr>
          </a:p>
        </p:txBody>
      </p:sp>
      <p:sp>
        <p:nvSpPr>
          <p:cNvPr id="17" name="Date Placeholder 3"/>
          <p:cNvSpPr txBox="1">
            <a:spLocks/>
          </p:cNvSpPr>
          <p:nvPr userDrawn="1"/>
        </p:nvSpPr>
        <p:spPr>
          <a:xfrm>
            <a:off x="457200" y="4774068"/>
            <a:ext cx="2133600" cy="273844"/>
          </a:xfrm>
          <a:prstGeom prst="rect">
            <a:avLst/>
          </a:prstGeom>
        </p:spPr>
        <p:txBody>
          <a:bodyPr vert="horz" lIns="91440" tIns="45720" rIns="91440" bIns="45720" rtlCol="0" anchor="ctr"/>
          <a:lstStyle>
            <a:defPPr>
              <a:defRPr lang="en-US"/>
            </a:defPPr>
            <a:lvl1pPr marL="0" algn="l" defTabSz="457200" rtl="0" eaLnBrk="1" latinLnBrk="0" hangingPunct="1">
              <a:defRPr sz="1600" b="0" i="0" kern="1200">
                <a:ln>
                  <a:noFill/>
                </a:ln>
                <a:solidFill>
                  <a:schemeClr val="tx1"/>
                </a:solidFill>
                <a:latin typeface="Univers LightUltraCondensed"/>
                <a:ea typeface="+mn-ea"/>
                <a:cs typeface="Univers LightUltraCondensed"/>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smtClean="0">
                <a:solidFill>
                  <a:schemeClr val="bg1"/>
                </a:solidFill>
              </a:rPr>
              <a:t>CENTARE.COM</a:t>
            </a:r>
            <a:endParaRPr lang="en-US" dirty="0">
              <a:solidFill>
                <a:schemeClr val="bg1"/>
              </a:solidFill>
            </a:endParaRPr>
          </a:p>
        </p:txBody>
      </p:sp>
      <p:sp>
        <p:nvSpPr>
          <p:cNvPr id="7" name="Text Placeholder 6"/>
          <p:cNvSpPr>
            <a:spLocks noGrp="1"/>
          </p:cNvSpPr>
          <p:nvPr userDrawn="1">
            <p:ph type="body" sz="quarter" idx="10" hasCustomPrompt="1"/>
          </p:nvPr>
        </p:nvSpPr>
        <p:spPr>
          <a:xfrm>
            <a:off x="457200" y="796019"/>
            <a:ext cx="8157032" cy="3978048"/>
          </a:xfrm>
        </p:spPr>
        <p:txBody>
          <a:bodyPr/>
          <a:lstStyle>
            <a:lvl2pPr>
              <a:defRPr>
                <a:solidFill>
                  <a:srgbClr val="141313"/>
                </a:solidFill>
              </a:defRPr>
            </a:lvl2pPr>
            <a:lvl3pPr marL="1200150" indent="-285750">
              <a:buFont typeface="Wingdings" charset="2"/>
              <a:buChar char="§"/>
              <a:defRPr sz="2000">
                <a:latin typeface="Univers LT Std 45 Light"/>
                <a:cs typeface="Univers LT Std 45 Light"/>
              </a:defRPr>
            </a:lvl3pPr>
            <a:lvl4pPr>
              <a:defRPr>
                <a:solidFill>
                  <a:schemeClr val="accent5"/>
                </a:solidFill>
                <a:latin typeface="Univers LT Std 45 Light"/>
                <a:cs typeface="Univers LT Std 45 Light"/>
              </a:defRPr>
            </a:lvl4pPr>
            <a:lvl5pPr marL="2057400" indent="-228600">
              <a:buFont typeface="Wingdings" charset="2"/>
              <a:buChar char="§"/>
              <a:defRPr sz="1600" b="0" i="0">
                <a:solidFill>
                  <a:schemeClr val="accent5"/>
                </a:solidFill>
                <a:latin typeface="L Univers 45 Light"/>
                <a:cs typeface="L Univers 45 Light"/>
              </a:defRPr>
            </a:lvl5pPr>
          </a:lstStyle>
          <a:p>
            <a:pPr lvl="0"/>
            <a:r>
              <a:rPr lang="en-US" dirty="0" smtClean="0"/>
              <a:t>Second level</a:t>
            </a:r>
          </a:p>
          <a:p>
            <a:pPr lvl="2"/>
            <a:r>
              <a:rPr lang="en-US" dirty="0" smtClean="0"/>
              <a:t>Third level</a:t>
            </a:r>
          </a:p>
          <a:p>
            <a:pPr lvl="3"/>
            <a:r>
              <a:rPr lang="en-US" dirty="0" smtClean="0"/>
              <a:t>Fourth level</a:t>
            </a:r>
          </a:p>
        </p:txBody>
      </p:sp>
      <p:grpSp>
        <p:nvGrpSpPr>
          <p:cNvPr id="13" name="Group 12"/>
          <p:cNvGrpSpPr/>
          <p:nvPr userDrawn="1"/>
        </p:nvGrpSpPr>
        <p:grpSpPr>
          <a:xfrm flipH="1">
            <a:off x="0" y="605484"/>
            <a:ext cx="5547974" cy="186826"/>
            <a:chOff x="3596026" y="555005"/>
            <a:chExt cx="5547974" cy="186826"/>
          </a:xfrm>
        </p:grpSpPr>
        <p:sp>
          <p:nvSpPr>
            <p:cNvPr id="14" name="Rectangle 13"/>
            <p:cNvSpPr/>
            <p:nvPr/>
          </p:nvSpPr>
          <p:spPr>
            <a:xfrm flipH="1">
              <a:off x="3596026" y="557900"/>
              <a:ext cx="182880" cy="18393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15" name="Rectangle 14"/>
            <p:cNvSpPr/>
            <p:nvPr userDrawn="1"/>
          </p:nvSpPr>
          <p:spPr>
            <a:xfrm flipH="1">
              <a:off x="3869764" y="555005"/>
              <a:ext cx="5274236" cy="18393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endParaRPr>
            </a:p>
          </p:txBody>
        </p:sp>
      </p:grpSp>
      <p:sp>
        <p:nvSpPr>
          <p:cNvPr id="19" name="Title 1"/>
          <p:cNvSpPr>
            <a:spLocks noGrp="1"/>
          </p:cNvSpPr>
          <p:nvPr>
            <p:ph type="title" hasCustomPrompt="1"/>
          </p:nvPr>
        </p:nvSpPr>
        <p:spPr>
          <a:xfrm flipH="1">
            <a:off x="-11994" y="88195"/>
            <a:ext cx="5612265" cy="460772"/>
          </a:xfrm>
        </p:spPr>
        <p:txBody>
          <a:bodyPr>
            <a:noAutofit/>
          </a:bodyPr>
          <a:lstStyle>
            <a:lvl1pPr algn="r">
              <a:defRPr sz="4400" cap="all">
                <a:solidFill>
                  <a:schemeClr val="tx1"/>
                </a:solidFill>
              </a:defRPr>
            </a:lvl1pPr>
          </a:lstStyle>
          <a:p>
            <a:r>
              <a:rPr lang="en-US" dirty="0" smtClean="0"/>
              <a:t>TITLE &amp; CONTENT</a:t>
            </a:r>
            <a:endParaRPr lang="en-US" dirty="0"/>
          </a:p>
        </p:txBody>
      </p:sp>
      <p:grpSp>
        <p:nvGrpSpPr>
          <p:cNvPr id="16" name="Group 15"/>
          <p:cNvGrpSpPr/>
          <p:nvPr userDrawn="1"/>
        </p:nvGrpSpPr>
        <p:grpSpPr>
          <a:xfrm>
            <a:off x="-439881" y="4774068"/>
            <a:ext cx="10058400" cy="456022"/>
            <a:chOff x="-439881" y="4774068"/>
            <a:chExt cx="10058400" cy="456022"/>
          </a:xfrm>
        </p:grpSpPr>
        <p:sp>
          <p:nvSpPr>
            <p:cNvPr id="20" name="Rectangle 19"/>
            <p:cNvSpPr/>
            <p:nvPr userDrawn="1"/>
          </p:nvSpPr>
          <p:spPr>
            <a:xfrm>
              <a:off x="-80818" y="4796697"/>
              <a:ext cx="9317181" cy="433393"/>
            </a:xfrm>
            <a:prstGeom prst="rect">
              <a:avLst/>
            </a:prstGeom>
            <a:solidFill>
              <a:schemeClr val="tx1"/>
            </a:solidFill>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chemeClr val="tx1"/>
                </a:solidFill>
              </a:endParaRPr>
            </a:p>
          </p:txBody>
        </p:sp>
        <p:sp>
          <p:nvSpPr>
            <p:cNvPr id="21" name="Rectangle 20"/>
            <p:cNvSpPr/>
            <p:nvPr userDrawn="1"/>
          </p:nvSpPr>
          <p:spPr>
            <a:xfrm>
              <a:off x="-439881" y="4774068"/>
              <a:ext cx="10058400" cy="45720"/>
            </a:xfrm>
            <a:prstGeom prst="rect">
              <a:avLst/>
            </a:prstGeom>
            <a:solidFill>
              <a:schemeClr val="accent1"/>
            </a:solidFill>
            <a:ln>
              <a:noFill/>
            </a:ln>
            <a:effectLst/>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ln>
                  <a:noFill/>
                </a:ln>
                <a:solidFill>
                  <a:schemeClr val="tx2"/>
                </a:solidFill>
                <a:effectLst/>
              </a:endParaRPr>
            </a:p>
          </p:txBody>
        </p:sp>
        <p:pic>
          <p:nvPicPr>
            <p:cNvPr id="22" name="Picture 21" descr="Centare_4C_Revers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04552" y="4844701"/>
              <a:ext cx="1359136" cy="285758"/>
            </a:xfrm>
            <a:prstGeom prst="rect">
              <a:avLst/>
            </a:prstGeom>
          </p:spPr>
        </p:pic>
      </p:grpSp>
    </p:spTree>
    <p:extLst>
      <p:ext uri="{BB962C8B-B14F-4D97-AF65-F5344CB8AC3E}">
        <p14:creationId xmlns:p14="http://schemas.microsoft.com/office/powerpoint/2010/main" val="2389887388"/>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eft Title and Content">
    <p:spTree>
      <p:nvGrpSpPr>
        <p:cNvPr id="1" name=""/>
        <p:cNvGrpSpPr/>
        <p:nvPr/>
      </p:nvGrpSpPr>
      <p:grpSpPr>
        <a:xfrm>
          <a:off x="0" y="0"/>
          <a:ext cx="0" cy="0"/>
          <a:chOff x="0" y="0"/>
          <a:chExt cx="0" cy="0"/>
        </a:xfrm>
      </p:grpSpPr>
      <p:sp>
        <p:nvSpPr>
          <p:cNvPr id="12" name="Date Placeholder 3"/>
          <p:cNvSpPr txBox="1">
            <a:spLocks/>
          </p:cNvSpPr>
          <p:nvPr/>
        </p:nvSpPr>
        <p:spPr>
          <a:xfrm>
            <a:off x="457200" y="4774068"/>
            <a:ext cx="2133600" cy="273844"/>
          </a:xfrm>
          <a:prstGeom prst="rect">
            <a:avLst/>
          </a:prstGeom>
        </p:spPr>
        <p:txBody>
          <a:bodyPr vert="horz" lIns="91440" tIns="45720" rIns="91440" bIns="45720" rtlCol="0" anchor="ctr"/>
          <a:lstStyle>
            <a:defPPr>
              <a:defRPr lang="en-US"/>
            </a:defPPr>
            <a:lvl1pPr marL="0" algn="l" defTabSz="457200" rtl="0" eaLnBrk="1" latinLnBrk="0" hangingPunct="1">
              <a:defRPr sz="1600" b="0" i="0" kern="1200">
                <a:ln>
                  <a:noFill/>
                </a:ln>
                <a:solidFill>
                  <a:schemeClr val="tx1"/>
                </a:solidFill>
                <a:latin typeface="Univers LightUltraCondensed"/>
                <a:ea typeface="+mn-ea"/>
                <a:cs typeface="Univers LightUltraCondensed"/>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smtClean="0">
                <a:solidFill>
                  <a:schemeClr val="bg1"/>
                </a:solidFill>
              </a:rPr>
              <a:t>CENTARE.COM</a:t>
            </a:r>
            <a:endParaRPr lang="en-US" dirty="0">
              <a:solidFill>
                <a:schemeClr val="bg1"/>
              </a:solidFill>
            </a:endParaRPr>
          </a:p>
        </p:txBody>
      </p:sp>
      <p:sp>
        <p:nvSpPr>
          <p:cNvPr id="17" name="Date Placeholder 3"/>
          <p:cNvSpPr txBox="1">
            <a:spLocks/>
          </p:cNvSpPr>
          <p:nvPr userDrawn="1"/>
        </p:nvSpPr>
        <p:spPr>
          <a:xfrm>
            <a:off x="457200" y="4774068"/>
            <a:ext cx="2133600" cy="273844"/>
          </a:xfrm>
          <a:prstGeom prst="rect">
            <a:avLst/>
          </a:prstGeom>
        </p:spPr>
        <p:txBody>
          <a:bodyPr vert="horz" lIns="91440" tIns="45720" rIns="91440" bIns="45720" rtlCol="0" anchor="ctr"/>
          <a:lstStyle>
            <a:defPPr>
              <a:defRPr lang="en-US"/>
            </a:defPPr>
            <a:lvl1pPr marL="0" algn="l" defTabSz="457200" rtl="0" eaLnBrk="1" latinLnBrk="0" hangingPunct="1">
              <a:defRPr sz="1600" b="0" i="0" kern="1200">
                <a:ln>
                  <a:noFill/>
                </a:ln>
                <a:solidFill>
                  <a:schemeClr val="tx1"/>
                </a:solidFill>
                <a:latin typeface="Univers LightUltraCondensed"/>
                <a:ea typeface="+mn-ea"/>
                <a:cs typeface="Univers LightUltraCondensed"/>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smtClean="0">
                <a:solidFill>
                  <a:schemeClr val="bg1"/>
                </a:solidFill>
              </a:rPr>
              <a:t>CENTARE.COM</a:t>
            </a:r>
            <a:endParaRPr lang="en-US" dirty="0">
              <a:solidFill>
                <a:schemeClr val="bg1"/>
              </a:solidFill>
            </a:endParaRPr>
          </a:p>
        </p:txBody>
      </p:sp>
      <p:sp>
        <p:nvSpPr>
          <p:cNvPr id="7" name="Text Placeholder 6"/>
          <p:cNvSpPr>
            <a:spLocks noGrp="1"/>
          </p:cNvSpPr>
          <p:nvPr>
            <p:ph type="body" sz="quarter" idx="10" hasCustomPrompt="1"/>
          </p:nvPr>
        </p:nvSpPr>
        <p:spPr>
          <a:xfrm>
            <a:off x="457200" y="796019"/>
            <a:ext cx="8157032" cy="3978048"/>
          </a:xfrm>
        </p:spPr>
        <p:txBody>
          <a:bodyPr/>
          <a:lstStyle>
            <a:lvl1pPr>
              <a:defRPr sz="4000" b="0" i="0">
                <a:latin typeface="Univers LT Std 49 Light UltraCn"/>
                <a:cs typeface="Univers LT Std 49 Light UltraCn"/>
              </a:defRPr>
            </a:lvl1pPr>
            <a:lvl2pPr>
              <a:defRPr>
                <a:solidFill>
                  <a:srgbClr val="141313"/>
                </a:solidFill>
              </a:defRPr>
            </a:lvl2pPr>
            <a:lvl3pPr marL="1200150" indent="-285750">
              <a:buFont typeface="Wingdings" charset="2"/>
              <a:buChar char="§"/>
              <a:defRPr sz="2000">
                <a:latin typeface="Univers LT Std 45 Light"/>
                <a:cs typeface="Univers LT Std 45 Light"/>
              </a:defRPr>
            </a:lvl3pPr>
            <a:lvl4pPr marL="1657350" indent="-285750">
              <a:buFont typeface="Wingdings" charset="2"/>
              <a:buChar char="§"/>
              <a:defRPr sz="2000">
                <a:solidFill>
                  <a:schemeClr val="accent5"/>
                </a:solidFill>
                <a:latin typeface="Univers LT Std 45 Light"/>
                <a:cs typeface="Univers LT Std 45 Light"/>
              </a:defRPr>
            </a:lvl4pPr>
            <a:lvl5pPr marL="2057400" indent="-228600">
              <a:buFont typeface="Wingdings" charset="2"/>
              <a:buChar char="§"/>
              <a:defRPr sz="1800" b="0" i="0">
                <a:solidFill>
                  <a:schemeClr val="accent5"/>
                </a:solidFill>
                <a:latin typeface="L Univers 45 Light"/>
                <a:cs typeface="L Univers 45 Light"/>
              </a:defRPr>
            </a:lvl5pPr>
          </a:lstStyle>
          <a:p>
            <a:pPr lvl="0"/>
            <a:r>
              <a:rPr lang="en-US" dirty="0" smtClean="0"/>
              <a:t>Second level</a:t>
            </a:r>
          </a:p>
          <a:p>
            <a:pPr lvl="2"/>
            <a:r>
              <a:rPr lang="en-US" dirty="0" smtClean="0"/>
              <a:t>Third level</a:t>
            </a:r>
          </a:p>
          <a:p>
            <a:pPr lvl="3"/>
            <a:r>
              <a:rPr lang="en-US" dirty="0" smtClean="0"/>
              <a:t>Fourth level</a:t>
            </a:r>
          </a:p>
        </p:txBody>
      </p:sp>
      <p:grpSp>
        <p:nvGrpSpPr>
          <p:cNvPr id="13" name="Group 12"/>
          <p:cNvGrpSpPr/>
          <p:nvPr userDrawn="1"/>
        </p:nvGrpSpPr>
        <p:grpSpPr>
          <a:xfrm flipH="1">
            <a:off x="-1598280" y="609194"/>
            <a:ext cx="5547974" cy="186826"/>
            <a:chOff x="3596026" y="555005"/>
            <a:chExt cx="5547974" cy="186826"/>
          </a:xfrm>
        </p:grpSpPr>
        <p:sp>
          <p:nvSpPr>
            <p:cNvPr id="14" name="Rectangle 13"/>
            <p:cNvSpPr/>
            <p:nvPr/>
          </p:nvSpPr>
          <p:spPr>
            <a:xfrm flipH="1">
              <a:off x="3596026" y="557900"/>
              <a:ext cx="182880" cy="18393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15" name="Rectangle 14"/>
            <p:cNvSpPr/>
            <p:nvPr userDrawn="1"/>
          </p:nvSpPr>
          <p:spPr>
            <a:xfrm flipH="1">
              <a:off x="3869764" y="555005"/>
              <a:ext cx="5274236" cy="18393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endParaRPr>
            </a:p>
          </p:txBody>
        </p:sp>
      </p:grpSp>
      <p:sp>
        <p:nvSpPr>
          <p:cNvPr id="16" name="Title 1"/>
          <p:cNvSpPr>
            <a:spLocks noGrp="1"/>
          </p:cNvSpPr>
          <p:nvPr>
            <p:ph type="title" hasCustomPrompt="1"/>
          </p:nvPr>
        </p:nvSpPr>
        <p:spPr>
          <a:xfrm flipH="1">
            <a:off x="-1580822" y="88195"/>
            <a:ext cx="5612265" cy="460772"/>
          </a:xfrm>
        </p:spPr>
        <p:txBody>
          <a:bodyPr>
            <a:noAutofit/>
          </a:bodyPr>
          <a:lstStyle>
            <a:lvl1pPr algn="r">
              <a:defRPr sz="4400" cap="all">
                <a:solidFill>
                  <a:schemeClr val="tx1"/>
                </a:solidFill>
              </a:defRPr>
            </a:lvl1pPr>
          </a:lstStyle>
          <a:p>
            <a:r>
              <a:rPr lang="en-US" dirty="0" smtClean="0"/>
              <a:t>TITLE &amp; CONTENT</a:t>
            </a:r>
            <a:endParaRPr lang="en-US" dirty="0"/>
          </a:p>
        </p:txBody>
      </p:sp>
      <p:grpSp>
        <p:nvGrpSpPr>
          <p:cNvPr id="19" name="Group 18"/>
          <p:cNvGrpSpPr/>
          <p:nvPr userDrawn="1"/>
        </p:nvGrpSpPr>
        <p:grpSpPr>
          <a:xfrm>
            <a:off x="-439881" y="4774068"/>
            <a:ext cx="10058400" cy="456022"/>
            <a:chOff x="-439881" y="4774068"/>
            <a:chExt cx="10058400" cy="456022"/>
          </a:xfrm>
        </p:grpSpPr>
        <p:sp>
          <p:nvSpPr>
            <p:cNvPr id="20" name="Rectangle 19"/>
            <p:cNvSpPr/>
            <p:nvPr userDrawn="1"/>
          </p:nvSpPr>
          <p:spPr>
            <a:xfrm>
              <a:off x="-80818" y="4796697"/>
              <a:ext cx="9317181" cy="433393"/>
            </a:xfrm>
            <a:prstGeom prst="rect">
              <a:avLst/>
            </a:prstGeom>
            <a:solidFill>
              <a:schemeClr val="tx1"/>
            </a:solidFill>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chemeClr val="tx1"/>
                </a:solidFill>
              </a:endParaRPr>
            </a:p>
          </p:txBody>
        </p:sp>
        <p:sp>
          <p:nvSpPr>
            <p:cNvPr id="21" name="Rectangle 20"/>
            <p:cNvSpPr/>
            <p:nvPr userDrawn="1"/>
          </p:nvSpPr>
          <p:spPr>
            <a:xfrm>
              <a:off x="-439881" y="4774068"/>
              <a:ext cx="10058400" cy="45720"/>
            </a:xfrm>
            <a:prstGeom prst="rect">
              <a:avLst/>
            </a:prstGeom>
            <a:solidFill>
              <a:schemeClr val="accent1"/>
            </a:solidFill>
            <a:ln>
              <a:noFill/>
            </a:ln>
            <a:effectLst/>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ln>
                  <a:noFill/>
                </a:ln>
                <a:solidFill>
                  <a:schemeClr val="tx2"/>
                </a:solidFill>
                <a:effectLst/>
              </a:endParaRPr>
            </a:p>
          </p:txBody>
        </p:sp>
        <p:pic>
          <p:nvPicPr>
            <p:cNvPr id="22" name="Picture 21" descr="Centare_4C_Revers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04552" y="4844701"/>
              <a:ext cx="1359136" cy="285758"/>
            </a:xfrm>
            <a:prstGeom prst="rect">
              <a:avLst/>
            </a:prstGeom>
          </p:spPr>
        </p:pic>
      </p:grpSp>
    </p:spTree>
    <p:extLst>
      <p:ext uri="{BB962C8B-B14F-4D97-AF65-F5344CB8AC3E}">
        <p14:creationId xmlns:p14="http://schemas.microsoft.com/office/powerpoint/2010/main" val="230342371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Header">
    <p:bg>
      <p:bgRef idx="1001">
        <a:schemeClr val="bg1"/>
      </p:bgRef>
    </p:bg>
    <p:spTree>
      <p:nvGrpSpPr>
        <p:cNvPr id="1" name=""/>
        <p:cNvGrpSpPr/>
        <p:nvPr/>
      </p:nvGrpSpPr>
      <p:grpSpPr>
        <a:xfrm>
          <a:off x="0" y="0"/>
          <a:ext cx="0" cy="0"/>
          <a:chOff x="0" y="0"/>
          <a:chExt cx="0" cy="0"/>
        </a:xfrm>
      </p:grpSpPr>
      <p:sp>
        <p:nvSpPr>
          <p:cNvPr id="11" name="Title 1"/>
          <p:cNvSpPr>
            <a:spLocks noGrp="1"/>
          </p:cNvSpPr>
          <p:nvPr>
            <p:ph type="ctrTitle" hasCustomPrompt="1"/>
          </p:nvPr>
        </p:nvSpPr>
        <p:spPr>
          <a:xfrm>
            <a:off x="-3479849" y="1844597"/>
            <a:ext cx="7772400" cy="510819"/>
          </a:xfrm>
        </p:spPr>
        <p:txBody>
          <a:bodyPr>
            <a:noAutofit/>
          </a:bodyPr>
          <a:lstStyle>
            <a:lvl1pPr algn="r">
              <a:defRPr sz="4400" cap="all">
                <a:solidFill>
                  <a:schemeClr val="tx1"/>
                </a:solidFill>
              </a:defRPr>
            </a:lvl1pPr>
          </a:lstStyle>
          <a:p>
            <a:r>
              <a:rPr lang="en-US" dirty="0" smtClean="0"/>
              <a:t>SECTION DIVIDER</a:t>
            </a:r>
            <a:endParaRPr lang="en-US" dirty="0"/>
          </a:p>
        </p:txBody>
      </p:sp>
      <p:sp>
        <p:nvSpPr>
          <p:cNvPr id="12" name="Subtitle 2"/>
          <p:cNvSpPr>
            <a:spLocks noGrp="1"/>
          </p:cNvSpPr>
          <p:nvPr>
            <p:ph type="subTitle" idx="1"/>
          </p:nvPr>
        </p:nvSpPr>
        <p:spPr>
          <a:xfrm>
            <a:off x="0" y="2528184"/>
            <a:ext cx="4270138" cy="520919"/>
          </a:xfrm>
        </p:spPr>
        <p:txBody>
          <a:bodyPr>
            <a:normAutofit/>
          </a:bodyPr>
          <a:lstStyle>
            <a:lvl1pPr marL="0" indent="0" algn="r">
              <a:buNone/>
              <a:defRPr sz="2800" b="0" i="0">
                <a:solidFill>
                  <a:schemeClr val="tx1"/>
                </a:solidFill>
                <a:latin typeface="Univers LT Std 49 Light UltraCn"/>
                <a:cs typeface="Univers LT Std 49 Light UltraCn"/>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pic>
        <p:nvPicPr>
          <p:cNvPr id="7" name="Picture 6" descr="Centare_Logo2_2013_Icon_REVERS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79441" y="4055729"/>
            <a:ext cx="1188720" cy="1188720"/>
          </a:xfrm>
          <a:prstGeom prst="rect">
            <a:avLst/>
          </a:prstGeom>
        </p:spPr>
      </p:pic>
      <p:grpSp>
        <p:nvGrpSpPr>
          <p:cNvPr id="2" name="Group 1"/>
          <p:cNvGrpSpPr/>
          <p:nvPr userDrawn="1"/>
        </p:nvGrpSpPr>
        <p:grpSpPr>
          <a:xfrm>
            <a:off x="0" y="2429475"/>
            <a:ext cx="4207886" cy="186826"/>
            <a:chOff x="0" y="3595538"/>
            <a:chExt cx="4207886" cy="186826"/>
          </a:xfrm>
        </p:grpSpPr>
        <p:sp>
          <p:nvSpPr>
            <p:cNvPr id="10" name="Rectangle 9"/>
            <p:cNvSpPr/>
            <p:nvPr/>
          </p:nvSpPr>
          <p:spPr>
            <a:xfrm>
              <a:off x="4025006" y="3598433"/>
              <a:ext cx="182880" cy="18393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16" name="Rectangle 15"/>
            <p:cNvSpPr/>
            <p:nvPr userDrawn="1"/>
          </p:nvSpPr>
          <p:spPr>
            <a:xfrm>
              <a:off x="0" y="3595538"/>
              <a:ext cx="3934148" cy="183931"/>
            </a:xfrm>
            <a:prstGeom prst="rect">
              <a:avLst/>
            </a:prstGeom>
            <a:solidFill>
              <a:srgbClr val="AECC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endParaRPr>
            </a:p>
          </p:txBody>
        </p:sp>
      </p:grpSp>
    </p:spTree>
    <p:extLst>
      <p:ext uri="{BB962C8B-B14F-4D97-AF65-F5344CB8AC3E}">
        <p14:creationId xmlns:p14="http://schemas.microsoft.com/office/powerpoint/2010/main" val="1122394843"/>
      </p:ext>
    </p:extLst>
  </p:cSld>
  <p:clrMapOvr>
    <a:overrideClrMapping bg1="dk1" tx1="lt1" bg2="dk2" tx2="lt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457200" y="857250"/>
            <a:ext cx="4038600" cy="3737374"/>
          </a:xfrm>
        </p:spPr>
        <p:txBody>
          <a:bodyPr/>
          <a:lstStyle>
            <a:lvl1pPr>
              <a:defRPr sz="4000">
                <a:solidFill>
                  <a:srgbClr val="141313"/>
                </a:solidFill>
              </a:defRPr>
            </a:lvl1pPr>
            <a:lvl2pPr>
              <a:defRPr sz="2000">
                <a:solidFill>
                  <a:srgbClr val="141313"/>
                </a:solidFill>
                <a:latin typeface="Univers LT Std 45 Light"/>
                <a:cs typeface="Univers LT Std 45 Light"/>
              </a:defRPr>
            </a:lvl2pPr>
            <a:lvl3pPr>
              <a:defRPr sz="1400"/>
            </a:lvl3pPr>
            <a:lvl4pPr>
              <a:defRPr sz="1800"/>
            </a:lvl4pPr>
            <a:lvl5pPr>
              <a:defRPr sz="1800"/>
            </a:lvl5pPr>
            <a:lvl6pPr>
              <a:defRPr sz="1800"/>
            </a:lvl6pPr>
            <a:lvl7pPr>
              <a:defRPr sz="1800"/>
            </a:lvl7pPr>
            <a:lvl8pPr>
              <a:defRPr sz="1800"/>
            </a:lvl8pPr>
            <a:lvl9pPr>
              <a:defRPr sz="1800"/>
            </a:lvl9pPr>
          </a:lstStyle>
          <a:p>
            <a:pPr lvl="0"/>
            <a:r>
              <a:rPr lang="en-US" dirty="0" smtClean="0"/>
              <a:t>Second level</a:t>
            </a:r>
          </a:p>
          <a:p>
            <a:pPr lvl="1"/>
            <a:r>
              <a:rPr lang="en-US" dirty="0" smtClean="0"/>
              <a:t>Third level</a:t>
            </a:r>
          </a:p>
        </p:txBody>
      </p:sp>
      <p:sp>
        <p:nvSpPr>
          <p:cNvPr id="10" name="Date Placeholder 3"/>
          <p:cNvSpPr txBox="1">
            <a:spLocks/>
          </p:cNvSpPr>
          <p:nvPr userDrawn="1"/>
        </p:nvSpPr>
        <p:spPr>
          <a:xfrm>
            <a:off x="457200" y="4774068"/>
            <a:ext cx="2133600" cy="273844"/>
          </a:xfrm>
          <a:prstGeom prst="rect">
            <a:avLst/>
          </a:prstGeom>
        </p:spPr>
        <p:txBody>
          <a:bodyPr vert="horz" lIns="91440" tIns="45720" rIns="91440" bIns="45720" rtlCol="0" anchor="ctr"/>
          <a:lstStyle>
            <a:defPPr>
              <a:defRPr lang="en-US"/>
            </a:defPPr>
            <a:lvl1pPr marL="0" algn="l" defTabSz="457200" rtl="0" eaLnBrk="1" latinLnBrk="0" hangingPunct="1">
              <a:defRPr sz="1600" b="0" i="0" kern="1200">
                <a:ln>
                  <a:noFill/>
                </a:ln>
                <a:solidFill>
                  <a:schemeClr val="tx1"/>
                </a:solidFill>
                <a:latin typeface="Univers LightUltraCondensed"/>
                <a:ea typeface="+mn-ea"/>
                <a:cs typeface="Univers LightUltraCondensed"/>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smtClean="0">
                <a:solidFill>
                  <a:schemeClr val="bg1"/>
                </a:solidFill>
              </a:rPr>
              <a:t>CENTARE.COM</a:t>
            </a:r>
            <a:endParaRPr lang="en-US" dirty="0">
              <a:solidFill>
                <a:schemeClr val="bg1"/>
              </a:solidFill>
            </a:endParaRPr>
          </a:p>
        </p:txBody>
      </p:sp>
      <p:sp>
        <p:nvSpPr>
          <p:cNvPr id="11" name="Content Placeholder 2"/>
          <p:cNvSpPr>
            <a:spLocks noGrp="1"/>
          </p:cNvSpPr>
          <p:nvPr>
            <p:ph sz="half" idx="11" hasCustomPrompt="1"/>
          </p:nvPr>
        </p:nvSpPr>
        <p:spPr>
          <a:xfrm>
            <a:off x="4648200" y="857250"/>
            <a:ext cx="4038600" cy="3737374"/>
          </a:xfrm>
        </p:spPr>
        <p:txBody>
          <a:bodyPr/>
          <a:lstStyle>
            <a:lvl1pPr>
              <a:defRPr sz="4000">
                <a:solidFill>
                  <a:srgbClr val="141313"/>
                </a:solidFill>
              </a:defRPr>
            </a:lvl1pPr>
            <a:lvl2pPr>
              <a:defRPr sz="2800">
                <a:solidFill>
                  <a:srgbClr val="E57C23"/>
                </a:solidFill>
              </a:defRPr>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Second level</a:t>
            </a:r>
          </a:p>
          <a:p>
            <a:pPr lvl="2"/>
            <a:r>
              <a:rPr lang="en-US" dirty="0" smtClean="0"/>
              <a:t>Third level</a:t>
            </a:r>
          </a:p>
        </p:txBody>
      </p:sp>
      <p:grpSp>
        <p:nvGrpSpPr>
          <p:cNvPr id="13" name="Group 12"/>
          <p:cNvGrpSpPr/>
          <p:nvPr userDrawn="1"/>
        </p:nvGrpSpPr>
        <p:grpSpPr>
          <a:xfrm>
            <a:off x="4643401" y="670425"/>
            <a:ext cx="5547974" cy="186826"/>
            <a:chOff x="3596026" y="555005"/>
            <a:chExt cx="5547974" cy="186826"/>
          </a:xfrm>
        </p:grpSpPr>
        <p:sp>
          <p:nvSpPr>
            <p:cNvPr id="14" name="Rectangle 13"/>
            <p:cNvSpPr/>
            <p:nvPr/>
          </p:nvSpPr>
          <p:spPr>
            <a:xfrm flipH="1">
              <a:off x="3596026" y="557900"/>
              <a:ext cx="182880" cy="18393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15" name="Rectangle 14"/>
            <p:cNvSpPr/>
            <p:nvPr userDrawn="1"/>
          </p:nvSpPr>
          <p:spPr>
            <a:xfrm flipH="1">
              <a:off x="3869764" y="555005"/>
              <a:ext cx="5274236" cy="18393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endParaRPr>
            </a:p>
          </p:txBody>
        </p:sp>
      </p:grpSp>
      <p:sp>
        <p:nvSpPr>
          <p:cNvPr id="21" name="Title 1"/>
          <p:cNvSpPr>
            <a:spLocks noGrp="1"/>
          </p:cNvSpPr>
          <p:nvPr>
            <p:ph type="title" hasCustomPrompt="1"/>
          </p:nvPr>
        </p:nvSpPr>
        <p:spPr>
          <a:xfrm flipH="1">
            <a:off x="4568693" y="140493"/>
            <a:ext cx="5612265" cy="460772"/>
          </a:xfrm>
        </p:spPr>
        <p:txBody>
          <a:bodyPr>
            <a:noAutofit/>
          </a:bodyPr>
          <a:lstStyle>
            <a:lvl1pPr algn="l">
              <a:defRPr sz="4400" cap="all">
                <a:solidFill>
                  <a:schemeClr val="tx1"/>
                </a:solidFill>
              </a:defRPr>
            </a:lvl1pPr>
          </a:lstStyle>
          <a:p>
            <a:r>
              <a:rPr lang="en-US" dirty="0" smtClean="0"/>
              <a:t>TITLE &amp; CONTENT</a:t>
            </a:r>
            <a:endParaRPr lang="en-US" dirty="0"/>
          </a:p>
        </p:txBody>
      </p:sp>
      <p:grpSp>
        <p:nvGrpSpPr>
          <p:cNvPr id="16" name="Group 15"/>
          <p:cNvGrpSpPr/>
          <p:nvPr userDrawn="1"/>
        </p:nvGrpSpPr>
        <p:grpSpPr>
          <a:xfrm>
            <a:off x="-439881" y="4774068"/>
            <a:ext cx="10058400" cy="456022"/>
            <a:chOff x="-439881" y="4774068"/>
            <a:chExt cx="10058400" cy="456022"/>
          </a:xfrm>
        </p:grpSpPr>
        <p:sp>
          <p:nvSpPr>
            <p:cNvPr id="17" name="Rectangle 16"/>
            <p:cNvSpPr/>
            <p:nvPr userDrawn="1"/>
          </p:nvSpPr>
          <p:spPr>
            <a:xfrm>
              <a:off x="-80818" y="4796697"/>
              <a:ext cx="9317181" cy="433393"/>
            </a:xfrm>
            <a:prstGeom prst="rect">
              <a:avLst/>
            </a:prstGeom>
            <a:solidFill>
              <a:schemeClr val="tx1"/>
            </a:solidFill>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chemeClr val="tx1"/>
                </a:solidFill>
              </a:endParaRPr>
            </a:p>
          </p:txBody>
        </p:sp>
        <p:sp>
          <p:nvSpPr>
            <p:cNvPr id="18" name="Rectangle 17"/>
            <p:cNvSpPr/>
            <p:nvPr userDrawn="1"/>
          </p:nvSpPr>
          <p:spPr>
            <a:xfrm>
              <a:off x="-439881" y="4774068"/>
              <a:ext cx="10058400" cy="45720"/>
            </a:xfrm>
            <a:prstGeom prst="rect">
              <a:avLst/>
            </a:prstGeom>
            <a:solidFill>
              <a:schemeClr val="accent1"/>
            </a:solidFill>
            <a:ln>
              <a:noFill/>
            </a:ln>
            <a:effectLst/>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ln>
                  <a:noFill/>
                </a:ln>
                <a:solidFill>
                  <a:schemeClr val="tx2"/>
                </a:solidFill>
                <a:effectLst/>
              </a:endParaRPr>
            </a:p>
          </p:txBody>
        </p:sp>
        <p:pic>
          <p:nvPicPr>
            <p:cNvPr id="20" name="Picture 19" descr="Centare_4C_Revers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04552" y="4844701"/>
              <a:ext cx="1359136" cy="285758"/>
            </a:xfrm>
            <a:prstGeom prst="rect">
              <a:avLst/>
            </a:prstGeom>
          </p:spPr>
        </p:pic>
      </p:grpSp>
    </p:spTree>
    <p:extLst>
      <p:ext uri="{BB962C8B-B14F-4D97-AF65-F5344CB8AC3E}">
        <p14:creationId xmlns:p14="http://schemas.microsoft.com/office/powerpoint/2010/main" val="12605946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lain Purple">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08864077"/>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dirty="0" smtClean="0"/>
              <a:t>Second level</a:t>
            </a:r>
          </a:p>
          <a:p>
            <a:pPr lvl="2"/>
            <a:r>
              <a:rPr lang="en-US" dirty="0" smtClean="0"/>
              <a:t>Third level</a:t>
            </a:r>
          </a:p>
          <a:p>
            <a:pPr lvl="2"/>
            <a:endParaRPr lang="en-US" dirty="0" smtClean="0"/>
          </a:p>
        </p:txBody>
      </p:sp>
    </p:spTree>
    <p:extLst>
      <p:ext uri="{BB962C8B-B14F-4D97-AF65-F5344CB8AC3E}">
        <p14:creationId xmlns:p14="http://schemas.microsoft.com/office/powerpoint/2010/main" val="3693843513"/>
      </p:ext>
    </p:extLst>
  </p:cSld>
  <p:clrMap bg1="lt1" tx1="dk1" bg2="lt2" tx2="dk2" accent1="accent1" accent2="accent2" accent3="accent3" accent4="accent4" accent5="accent5" accent6="accent6" hlink="hlink" folHlink="folHlink"/>
  <p:sldLayoutIdLst>
    <p:sldLayoutId id="2147493494" r:id="rId1"/>
    <p:sldLayoutId id="2147493495" r:id="rId2"/>
    <p:sldLayoutId id="2147493507" r:id="rId3"/>
    <p:sldLayoutId id="2147493504" r:id="rId4"/>
    <p:sldLayoutId id="2147493505" r:id="rId5"/>
    <p:sldLayoutId id="2147493506" r:id="rId6"/>
    <p:sldLayoutId id="2147493497" r:id="rId7"/>
    <p:sldLayoutId id="2147493498" r:id="rId8"/>
    <p:sldLayoutId id="2147493502" r:id="rId9"/>
    <p:sldLayoutId id="2147493503" r:id="rId10"/>
  </p:sldLayoutIdLst>
  <p:timing>
    <p:tnLst>
      <p:par>
        <p:cTn id="1" dur="indefinite" restart="never" nodeType="tmRoot"/>
      </p:par>
    </p:tnLst>
  </p:timing>
  <p:hf sldNum="0" hdr="0" ftr="0"/>
  <p:txStyles>
    <p:titleStyle>
      <a:lvl1pPr algn="ctr" defTabSz="457200" rtl="0" eaLnBrk="1" latinLnBrk="0" hangingPunct="1">
        <a:spcBef>
          <a:spcPct val="0"/>
        </a:spcBef>
        <a:buNone/>
        <a:defRPr sz="4300" b="0" i="0" kern="1200" cap="all">
          <a:solidFill>
            <a:schemeClr val="accent2"/>
          </a:solidFill>
          <a:latin typeface="Univers LT Std 59 UltraCn"/>
          <a:ea typeface="+mj-ea"/>
          <a:cs typeface="Univers UltraCondensed"/>
        </a:defRPr>
      </a:lvl1pPr>
    </p:titleStyle>
    <p:bodyStyle>
      <a:lvl1pPr marL="571500" indent="-571500" algn="l" defTabSz="457200" rtl="0" eaLnBrk="1" latinLnBrk="0" hangingPunct="1">
        <a:spcBef>
          <a:spcPct val="20000"/>
        </a:spcBef>
        <a:buClr>
          <a:schemeClr val="accent1"/>
        </a:buClr>
        <a:buFont typeface="Wingdings" charset="2"/>
        <a:buChar char="§"/>
        <a:defRPr sz="4000" b="0" i="0" kern="1200">
          <a:solidFill>
            <a:srgbClr val="141313"/>
          </a:solidFill>
          <a:latin typeface="Univers LT Std 49 Light UltraCn"/>
          <a:ea typeface="+mn-ea"/>
          <a:cs typeface="Univers LT Std 49 Light UltraCn"/>
        </a:defRPr>
      </a:lvl1pPr>
      <a:lvl2pPr marL="742950" indent="-285750" algn="l" defTabSz="457200" rtl="0" eaLnBrk="1" latinLnBrk="0" hangingPunct="1">
        <a:spcBef>
          <a:spcPct val="20000"/>
        </a:spcBef>
        <a:buClr>
          <a:schemeClr val="bg2"/>
        </a:buClr>
        <a:buFont typeface="Wingdings" charset="2"/>
        <a:buChar char="§"/>
        <a:defRPr sz="2000" b="0" i="0" kern="1200">
          <a:solidFill>
            <a:schemeClr val="accent5"/>
          </a:solidFill>
          <a:latin typeface="L Univers 45 Light"/>
          <a:ea typeface="+mn-ea"/>
          <a:cs typeface="L Univers 45 Light"/>
        </a:defRPr>
      </a:lvl2pPr>
      <a:lvl3pPr marL="1257300" indent="-342900" algn="l" defTabSz="457200" rtl="0" eaLnBrk="1" latinLnBrk="0" hangingPunct="1">
        <a:spcBef>
          <a:spcPct val="20000"/>
        </a:spcBef>
        <a:buClr>
          <a:schemeClr val="bg2"/>
        </a:buClr>
        <a:buFont typeface="Wingdings" charset="2"/>
        <a:buChar char="§"/>
        <a:defRPr sz="2000" b="0" i="0" kern="1200">
          <a:solidFill>
            <a:schemeClr val="accent5"/>
          </a:solidFill>
          <a:latin typeface="Univers LT Std 45 Light"/>
          <a:ea typeface="+mn-ea"/>
          <a:cs typeface="Univers LT Std 45 Light"/>
        </a:defRPr>
      </a:lvl3pPr>
      <a:lvl4pPr marL="1657350" indent="-285750" algn="l" defTabSz="457200" rtl="0" eaLnBrk="1" latinLnBrk="0" hangingPunct="1">
        <a:spcBef>
          <a:spcPct val="20000"/>
        </a:spcBef>
        <a:buClr>
          <a:schemeClr val="bg2"/>
        </a:buClr>
        <a:buFont typeface="Wingdings" charset="2"/>
        <a:buChar char="§"/>
        <a:defRPr sz="2000" b="0" i="0" kern="1200">
          <a:solidFill>
            <a:schemeClr val="tx1"/>
          </a:solidFill>
          <a:latin typeface="L Univers 45 Light"/>
          <a:ea typeface="+mn-ea"/>
          <a:cs typeface="L Univers 45 Light"/>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diagramLayout" Target="../diagrams/layout3.xml"/><Relationship Id="rId3" Type="http://schemas.openxmlformats.org/officeDocument/2006/relationships/diagramLayout" Target="../diagrams/layout2.xml"/><Relationship Id="rId7" Type="http://schemas.openxmlformats.org/officeDocument/2006/relationships/diagramData" Target="../diagrams/data3.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11" Type="http://schemas.microsoft.com/office/2007/relationships/diagramDrawing" Target="../diagrams/drawing3.xml"/><Relationship Id="rId5" Type="http://schemas.openxmlformats.org/officeDocument/2006/relationships/diagramColors" Target="../diagrams/colors2.xml"/><Relationship Id="rId10" Type="http://schemas.openxmlformats.org/officeDocument/2006/relationships/diagramColors" Target="../diagrams/colors3.xml"/><Relationship Id="rId4" Type="http://schemas.openxmlformats.org/officeDocument/2006/relationships/diagramQuickStyle" Target="../diagrams/quickStyle2.xml"/><Relationship Id="rId9" Type="http://schemas.openxmlformats.org/officeDocument/2006/relationships/diagramQuickStyle" Target="../diagrams/quickStyle3.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openxmlformats.org/officeDocument/2006/relationships/image" Target="../media/image9.jpeg"/><Relationship Id="rId3" Type="http://schemas.microsoft.com/office/2007/relationships/hdphoto" Target="../media/hdphoto1.wdp"/><Relationship Id="rId7" Type="http://schemas.openxmlformats.org/officeDocument/2006/relationships/image" Target="../media/image8.gif"/><Relationship Id="rId12" Type="http://schemas.openxmlformats.org/officeDocument/2006/relationships/image" Target="../media/image13.jpe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12.jpeg"/><Relationship Id="rId5" Type="http://schemas.microsoft.com/office/2007/relationships/hdphoto" Target="../media/hdphoto2.wdp"/><Relationship Id="rId10" Type="http://schemas.openxmlformats.org/officeDocument/2006/relationships/image" Target="../media/image11.jpeg"/><Relationship Id="rId4" Type="http://schemas.openxmlformats.org/officeDocument/2006/relationships/image" Target="../media/image6.png"/><Relationship Id="rId9" Type="http://schemas.openxmlformats.org/officeDocument/2006/relationships/image" Target="../media/image10.jpeg"/></Relationships>
</file>

<file path=ppt/slides/_rels/slide5.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0.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479849" y="1165685"/>
            <a:ext cx="7772400" cy="1189731"/>
          </a:xfrm>
        </p:spPr>
        <p:txBody>
          <a:bodyPr>
            <a:noAutofit/>
          </a:bodyPr>
          <a:lstStyle/>
          <a:p>
            <a:r>
              <a:rPr lang="en-US" dirty="0" smtClean="0"/>
              <a:t>What’s NEW in </a:t>
            </a:r>
            <a:br>
              <a:rPr lang="en-US" dirty="0" smtClean="0"/>
            </a:br>
            <a:r>
              <a:rPr lang="en-US" dirty="0" smtClean="0"/>
              <a:t>Visual Studio 2013</a:t>
            </a:r>
            <a:endParaRPr lang="en-US" dirty="0"/>
          </a:p>
        </p:txBody>
      </p:sp>
      <p:sp>
        <p:nvSpPr>
          <p:cNvPr id="3" name="Text Placeholder 2"/>
          <p:cNvSpPr>
            <a:spLocks noGrp="1"/>
          </p:cNvSpPr>
          <p:nvPr>
            <p:ph type="subTitle" idx="1"/>
          </p:nvPr>
        </p:nvSpPr>
        <p:spPr>
          <a:xfrm>
            <a:off x="0" y="2555397"/>
            <a:ext cx="4270138" cy="520919"/>
          </a:xfrm>
        </p:spPr>
        <p:txBody>
          <a:bodyPr>
            <a:normAutofit/>
          </a:bodyPr>
          <a:lstStyle/>
          <a:p>
            <a:r>
              <a:rPr lang="en-US" dirty="0" smtClean="0"/>
              <a:t>David E. Manske</a:t>
            </a:r>
            <a:endParaRPr lang="en-US" dirty="0"/>
          </a:p>
        </p:txBody>
      </p:sp>
    </p:spTree>
    <p:extLst>
      <p:ext uri="{BB962C8B-B14F-4D97-AF65-F5344CB8AC3E}">
        <p14:creationId xmlns:p14="http://schemas.microsoft.com/office/powerpoint/2010/main" val="358294873"/>
      </p:ext>
    </p:extLst>
  </p:cSld>
  <p:clrMapOvr>
    <a:masterClrMapping/>
  </p:clrMapOvr>
  <mc:AlternateContent xmlns:mc="http://schemas.openxmlformats.org/markup-compatibility/2006">
    <mc:Choice xmlns:p14="http://schemas.microsoft.com/office/powerpoint/2010/main" Requires="p14">
      <p:transition p14:dur="10" advClick="0"/>
    </mc:Choice>
    <mc:Fallback>
      <p:transition advClick="0"/>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479849" y="1863701"/>
            <a:ext cx="7772400" cy="491716"/>
          </a:xfrm>
        </p:spPr>
        <p:txBody>
          <a:bodyPr/>
          <a:lstStyle/>
          <a:p>
            <a:r>
              <a:rPr lang="en-US" dirty="0" smtClean="0"/>
              <a:t>DEMO</a:t>
            </a:r>
            <a:endParaRPr lang="en-US" sz="2800" dirty="0"/>
          </a:p>
        </p:txBody>
      </p:sp>
      <p:sp>
        <p:nvSpPr>
          <p:cNvPr id="3" name="Subtitle 2"/>
          <p:cNvSpPr>
            <a:spLocks noGrp="1"/>
          </p:cNvSpPr>
          <p:nvPr>
            <p:ph type="subTitle" idx="1"/>
          </p:nvPr>
        </p:nvSpPr>
        <p:spPr/>
        <p:txBody>
          <a:bodyPr/>
          <a:lstStyle/>
          <a:p>
            <a:r>
              <a:rPr lang="en-US" dirty="0" smtClean="0"/>
              <a:t>Let’s just jump in...</a:t>
            </a:r>
            <a:endParaRPr lang="en-US" dirty="0"/>
          </a:p>
        </p:txBody>
      </p:sp>
    </p:spTree>
    <p:extLst>
      <p:ext uri="{BB962C8B-B14F-4D97-AF65-F5344CB8AC3E}">
        <p14:creationId xmlns:p14="http://schemas.microsoft.com/office/powerpoint/2010/main" val="17330344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Autofit/>
          </a:bodyPr>
          <a:lstStyle/>
          <a:p>
            <a:r>
              <a:rPr lang="en-US" dirty="0" smtClean="0"/>
              <a:t>Login to the IDE</a:t>
            </a:r>
            <a:endParaRPr lang="en-US" dirty="0"/>
          </a:p>
        </p:txBody>
      </p:sp>
      <p:sp>
        <p:nvSpPr>
          <p:cNvPr id="5" name="Content Placeholder 2"/>
          <p:cNvSpPr>
            <a:spLocks noGrp="1"/>
          </p:cNvSpPr>
          <p:nvPr>
            <p:ph type="body" sz="quarter" idx="10"/>
          </p:nvPr>
        </p:nvSpPr>
        <p:spPr>
          <a:xfrm>
            <a:off x="457200" y="796021"/>
            <a:ext cx="8229600" cy="3798605"/>
          </a:xfrm>
        </p:spPr>
        <p:txBody>
          <a:bodyPr>
            <a:normAutofit/>
          </a:bodyPr>
          <a:lstStyle/>
          <a:p>
            <a:r>
              <a:rPr lang="en-US" dirty="0" smtClean="0"/>
              <a:t>Sign-In to the IDE to save your Visual Studio Preferences, Editor Changes, and other Shortcut Keys/Macros.</a:t>
            </a:r>
          </a:p>
          <a:p>
            <a:pPr lvl="1"/>
            <a:r>
              <a:rPr lang="en-US" dirty="0" smtClean="0"/>
              <a:t>Appearance, Aliases, Keyboard Shortcuts, Startup, Text Editor</a:t>
            </a:r>
          </a:p>
          <a:p>
            <a:pPr lvl="1"/>
            <a:endParaRPr lang="en-US" dirty="0"/>
          </a:p>
          <a:p>
            <a:pPr marL="914400" lvl="2" indent="0">
              <a:buNone/>
            </a:pPr>
            <a:endParaRPr lang="en-US" dirty="0"/>
          </a:p>
          <a:p>
            <a:pPr lvl="2"/>
            <a:endParaRPr lang="en-US" dirty="0" smtClean="0"/>
          </a:p>
        </p:txBody>
      </p:sp>
      <p:pic>
        <p:nvPicPr>
          <p:cNvPr id="2" name="Picture 1"/>
          <p:cNvPicPr>
            <a:picLocks noChangeAspect="1"/>
          </p:cNvPicPr>
          <p:nvPr/>
        </p:nvPicPr>
        <p:blipFill>
          <a:blip r:embed="rId2"/>
          <a:stretch>
            <a:fillRect/>
          </a:stretch>
        </p:blipFill>
        <p:spPr>
          <a:xfrm>
            <a:off x="2680267" y="2878433"/>
            <a:ext cx="3657600" cy="666750"/>
          </a:xfrm>
          <a:prstGeom prst="rect">
            <a:avLst/>
          </a:prstGeom>
        </p:spPr>
      </p:pic>
      <p:sp>
        <p:nvSpPr>
          <p:cNvPr id="4" name="TextBox 3"/>
          <p:cNvSpPr txBox="1"/>
          <p:nvPr/>
        </p:nvSpPr>
        <p:spPr>
          <a:xfrm>
            <a:off x="7172131" y="4387715"/>
            <a:ext cx="2836506" cy="369332"/>
          </a:xfrm>
          <a:prstGeom prst="rect">
            <a:avLst/>
          </a:prstGeom>
          <a:noFill/>
        </p:spPr>
        <p:txBody>
          <a:bodyPr wrap="square" rtlCol="0">
            <a:spAutoFit/>
          </a:bodyPr>
          <a:lstStyle/>
          <a:p>
            <a:r>
              <a:rPr lang="en-US" dirty="0" smtClean="0"/>
              <a:t>Quick Launch: sync</a:t>
            </a:r>
            <a:endParaRPr lang="en-US" dirty="0"/>
          </a:p>
        </p:txBody>
      </p:sp>
    </p:spTree>
    <p:extLst>
      <p:ext uri="{BB962C8B-B14F-4D97-AF65-F5344CB8AC3E}">
        <p14:creationId xmlns:p14="http://schemas.microsoft.com/office/powerpoint/2010/main" val="4235541010"/>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Autofit/>
          </a:bodyPr>
          <a:lstStyle/>
          <a:p>
            <a:r>
              <a:rPr lang="en-US" dirty="0" smtClean="0"/>
              <a:t>Themes</a:t>
            </a:r>
            <a:endParaRPr lang="en-US" dirty="0"/>
          </a:p>
        </p:txBody>
      </p:sp>
      <p:sp>
        <p:nvSpPr>
          <p:cNvPr id="5" name="Content Placeholder 2"/>
          <p:cNvSpPr>
            <a:spLocks noGrp="1"/>
          </p:cNvSpPr>
          <p:nvPr>
            <p:ph type="body" sz="quarter" idx="10"/>
          </p:nvPr>
        </p:nvSpPr>
        <p:spPr>
          <a:xfrm>
            <a:off x="457200" y="796021"/>
            <a:ext cx="8229600" cy="3798605"/>
          </a:xfrm>
        </p:spPr>
        <p:txBody>
          <a:bodyPr>
            <a:normAutofit/>
          </a:bodyPr>
          <a:lstStyle/>
          <a:p>
            <a:r>
              <a:rPr lang="en-US" dirty="0" smtClean="0"/>
              <a:t>Light, Dark and Blue (</a:t>
            </a:r>
            <a:r>
              <a:rPr lang="en-US" u="sng" dirty="0" smtClean="0"/>
              <a:t>very</a:t>
            </a:r>
            <a:r>
              <a:rPr lang="en-US" dirty="0" smtClean="0"/>
              <a:t> </a:t>
            </a:r>
            <a:r>
              <a:rPr lang="en-US" u="sng" dirty="0" smtClean="0"/>
              <a:t>subtle</a:t>
            </a:r>
            <a:r>
              <a:rPr lang="en-US" dirty="0" smtClean="0"/>
              <a:t> differences)</a:t>
            </a:r>
          </a:p>
          <a:p>
            <a:pPr lvl="1"/>
            <a:r>
              <a:rPr lang="en-US" dirty="0" smtClean="0"/>
              <a:t>support for high-resolution (retina) displays</a:t>
            </a:r>
          </a:p>
          <a:p>
            <a:pPr lvl="1"/>
            <a:r>
              <a:rPr lang="en-US" dirty="0" smtClean="0"/>
              <a:t>more colors added to icons in the toolbar and explorer panels</a:t>
            </a:r>
          </a:p>
          <a:p>
            <a:pPr lvl="1"/>
            <a:r>
              <a:rPr lang="en-US" dirty="0" smtClean="0"/>
              <a:t>minor color changes within tabs and various other panels</a:t>
            </a:r>
          </a:p>
          <a:p>
            <a:pPr lvl="2"/>
            <a:r>
              <a:rPr lang="en-US" dirty="0" smtClean="0"/>
              <a:t>** not very noticeable</a:t>
            </a:r>
          </a:p>
          <a:p>
            <a:pPr lvl="1"/>
            <a:endParaRPr lang="en-US" dirty="0"/>
          </a:p>
          <a:p>
            <a:pPr marL="914400" lvl="2" indent="0">
              <a:buNone/>
            </a:pPr>
            <a:endParaRPr lang="en-US" dirty="0"/>
          </a:p>
          <a:p>
            <a:pPr lvl="2"/>
            <a:endParaRPr lang="en-US" dirty="0" smtClean="0"/>
          </a:p>
        </p:txBody>
      </p:sp>
      <p:sp>
        <p:nvSpPr>
          <p:cNvPr id="4" name="TextBox 3"/>
          <p:cNvSpPr txBox="1"/>
          <p:nvPr/>
        </p:nvSpPr>
        <p:spPr>
          <a:xfrm>
            <a:off x="7010400" y="4387715"/>
            <a:ext cx="2998237" cy="369332"/>
          </a:xfrm>
          <a:prstGeom prst="rect">
            <a:avLst/>
          </a:prstGeom>
          <a:noFill/>
        </p:spPr>
        <p:txBody>
          <a:bodyPr wrap="square" rtlCol="0">
            <a:spAutoFit/>
          </a:bodyPr>
          <a:lstStyle/>
          <a:p>
            <a:r>
              <a:rPr lang="en-US" dirty="0" smtClean="0"/>
              <a:t>Quick Launch: theme</a:t>
            </a:r>
            <a:endParaRPr lang="en-US" dirty="0"/>
          </a:p>
        </p:txBody>
      </p:sp>
    </p:spTree>
    <p:extLst>
      <p:ext uri="{BB962C8B-B14F-4D97-AF65-F5344CB8AC3E}">
        <p14:creationId xmlns:p14="http://schemas.microsoft.com/office/powerpoint/2010/main" val="710117816"/>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Autofit/>
          </a:bodyPr>
          <a:lstStyle/>
          <a:p>
            <a:r>
              <a:rPr lang="en-US" dirty="0" smtClean="0"/>
              <a:t>Async Everywhere</a:t>
            </a:r>
            <a:endParaRPr lang="en-US" dirty="0"/>
          </a:p>
        </p:txBody>
      </p:sp>
      <p:sp>
        <p:nvSpPr>
          <p:cNvPr id="5" name="Content Placeholder 2"/>
          <p:cNvSpPr>
            <a:spLocks noGrp="1"/>
          </p:cNvSpPr>
          <p:nvPr>
            <p:ph type="body" sz="quarter" idx="10"/>
          </p:nvPr>
        </p:nvSpPr>
        <p:spPr>
          <a:xfrm>
            <a:off x="457200" y="796021"/>
            <a:ext cx="8229600" cy="3798605"/>
          </a:xfrm>
        </p:spPr>
        <p:txBody>
          <a:bodyPr>
            <a:normAutofit/>
          </a:bodyPr>
          <a:lstStyle/>
          <a:p>
            <a:r>
              <a:rPr lang="en-US" dirty="0" smtClean="0"/>
              <a:t>Improved performance for loading large, numerous project solutions</a:t>
            </a:r>
          </a:p>
          <a:p>
            <a:r>
              <a:rPr lang="en-US" dirty="0" smtClean="0"/>
              <a:t>Cancelable builds</a:t>
            </a:r>
          </a:p>
          <a:p>
            <a:r>
              <a:rPr lang="en-US" dirty="0" smtClean="0"/>
              <a:t>Async ASP.NET Identity Manager</a:t>
            </a:r>
          </a:p>
          <a:p>
            <a:r>
              <a:rPr lang="en-US" dirty="0" smtClean="0"/>
              <a:t>Async Entity Framework 6</a:t>
            </a:r>
          </a:p>
          <a:p>
            <a:endParaRPr lang="en-US" dirty="0" smtClean="0"/>
          </a:p>
          <a:p>
            <a:pPr lvl="1"/>
            <a:endParaRPr lang="en-US" dirty="0"/>
          </a:p>
          <a:p>
            <a:pPr marL="914400" lvl="2" indent="0">
              <a:buNone/>
            </a:pPr>
            <a:endParaRPr lang="en-US" dirty="0"/>
          </a:p>
          <a:p>
            <a:pPr lvl="2"/>
            <a:endParaRPr lang="en-US" dirty="0" smtClean="0"/>
          </a:p>
        </p:txBody>
      </p:sp>
    </p:spTree>
    <p:extLst>
      <p:ext uri="{BB962C8B-B14F-4D97-AF65-F5344CB8AC3E}">
        <p14:creationId xmlns:p14="http://schemas.microsoft.com/office/powerpoint/2010/main" val="1582197626"/>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Autofit/>
          </a:bodyPr>
          <a:lstStyle/>
          <a:p>
            <a:r>
              <a:rPr lang="en-US" dirty="0" smtClean="0"/>
              <a:t>New </a:t>
            </a:r>
            <a:r>
              <a:rPr lang="en-US" dirty="0" err="1" smtClean="0"/>
              <a:t>ASP.NET</a:t>
            </a:r>
            <a:r>
              <a:rPr lang="en-US" dirty="0" smtClean="0"/>
              <a:t> </a:t>
            </a:r>
            <a:r>
              <a:rPr lang="en-US" dirty="0" err="1" smtClean="0"/>
              <a:t>MVC</a:t>
            </a:r>
            <a:r>
              <a:rPr lang="en-US" dirty="0" smtClean="0"/>
              <a:t> 5 Changes</a:t>
            </a:r>
            <a:endParaRPr lang="en-US" dirty="0"/>
          </a:p>
        </p:txBody>
      </p:sp>
      <p:sp>
        <p:nvSpPr>
          <p:cNvPr id="5" name="Content Placeholder 2"/>
          <p:cNvSpPr>
            <a:spLocks noGrp="1"/>
          </p:cNvSpPr>
          <p:nvPr>
            <p:ph type="body" sz="quarter" idx="10"/>
          </p:nvPr>
        </p:nvSpPr>
        <p:spPr>
          <a:xfrm>
            <a:off x="457200" y="796021"/>
            <a:ext cx="8229600" cy="3798605"/>
          </a:xfrm>
        </p:spPr>
        <p:txBody>
          <a:bodyPr>
            <a:normAutofit lnSpcReduction="10000"/>
          </a:bodyPr>
          <a:lstStyle/>
          <a:p>
            <a:r>
              <a:rPr lang="en-US" dirty="0"/>
              <a:t>Unified </a:t>
            </a:r>
            <a:r>
              <a:rPr lang="en-US" dirty="0" smtClean="0"/>
              <a:t>ASP.NET</a:t>
            </a:r>
            <a:endParaRPr lang="en-US" dirty="0"/>
          </a:p>
          <a:p>
            <a:pPr lvl="1"/>
            <a:r>
              <a:rPr lang="en-US" dirty="0" err="1"/>
              <a:t>MVC</a:t>
            </a:r>
            <a:r>
              <a:rPr lang="en-US" dirty="0"/>
              <a:t>, Web Forms, Web API. (SignalR next?)</a:t>
            </a:r>
          </a:p>
          <a:p>
            <a:r>
              <a:rPr lang="en-US" dirty="0" smtClean="0"/>
              <a:t>Bootstrap Theme 3, out of the box!</a:t>
            </a:r>
          </a:p>
          <a:p>
            <a:r>
              <a:rPr lang="en-US" dirty="0" smtClean="0"/>
              <a:t>Updated Account Controller (</a:t>
            </a:r>
            <a:r>
              <a:rPr lang="en-US" dirty="0" err="1" smtClean="0"/>
              <a:t>UserManager</a:t>
            </a:r>
            <a:r>
              <a:rPr lang="en-US" dirty="0" smtClean="0"/>
              <a:t>	)</a:t>
            </a:r>
          </a:p>
          <a:p>
            <a:pPr lvl="1"/>
            <a:r>
              <a:rPr lang="en-US" dirty="0" smtClean="0"/>
              <a:t>In the Preview of 2013, it was </a:t>
            </a:r>
            <a:r>
              <a:rPr lang="en-US" dirty="0" err="1" smtClean="0"/>
              <a:t>AuthenticationIdentityManager</a:t>
            </a:r>
            <a:r>
              <a:rPr lang="en-US" dirty="0" smtClean="0"/>
              <a:t> and </a:t>
            </a:r>
            <a:r>
              <a:rPr lang="en-US" dirty="0" err="1" smtClean="0"/>
              <a:t>IdentityStore</a:t>
            </a:r>
            <a:r>
              <a:rPr lang="en-US" dirty="0" smtClean="0"/>
              <a:t> classes. </a:t>
            </a:r>
            <a:r>
              <a:rPr lang="en-US" dirty="0" err="1" smtClean="0"/>
              <a:t>UserManager</a:t>
            </a:r>
            <a:r>
              <a:rPr lang="en-US" dirty="0" smtClean="0"/>
              <a:t> enhancements in RC.</a:t>
            </a:r>
          </a:p>
          <a:p>
            <a:r>
              <a:rPr lang="en-US" dirty="0" smtClean="0"/>
              <a:t>Async Everywhere. </a:t>
            </a:r>
          </a:p>
          <a:p>
            <a:pPr lvl="1"/>
            <a:endParaRPr lang="en-US" dirty="0"/>
          </a:p>
          <a:p>
            <a:pPr marL="914400" lvl="2" indent="0">
              <a:buNone/>
            </a:pPr>
            <a:endParaRPr lang="en-US" dirty="0"/>
          </a:p>
          <a:p>
            <a:pPr lvl="2"/>
            <a:endParaRPr lang="en-US" dirty="0" smtClean="0"/>
          </a:p>
        </p:txBody>
      </p:sp>
    </p:spTree>
    <p:extLst>
      <p:ext uri="{BB962C8B-B14F-4D97-AF65-F5344CB8AC3E}">
        <p14:creationId xmlns:p14="http://schemas.microsoft.com/office/powerpoint/2010/main" val="2707000368"/>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Autofit/>
          </a:bodyPr>
          <a:lstStyle/>
          <a:p>
            <a:r>
              <a:rPr lang="en-US" dirty="0" smtClean="0"/>
              <a:t>Preview Map for Scrolling</a:t>
            </a:r>
            <a:endParaRPr lang="en-US" dirty="0"/>
          </a:p>
        </p:txBody>
      </p:sp>
      <p:sp>
        <p:nvSpPr>
          <p:cNvPr id="5" name="Content Placeholder 2"/>
          <p:cNvSpPr>
            <a:spLocks noGrp="1"/>
          </p:cNvSpPr>
          <p:nvPr>
            <p:ph type="body" sz="quarter" idx="10"/>
          </p:nvPr>
        </p:nvSpPr>
        <p:spPr>
          <a:xfrm>
            <a:off x="457200" y="796021"/>
            <a:ext cx="3661090" cy="3798605"/>
          </a:xfrm>
        </p:spPr>
        <p:txBody>
          <a:bodyPr>
            <a:normAutofit/>
          </a:bodyPr>
          <a:lstStyle/>
          <a:p>
            <a:r>
              <a:rPr lang="en-US" dirty="0" smtClean="0"/>
              <a:t>Preview Map for scrolling through code on the scroll bar and a quick preview.</a:t>
            </a:r>
            <a:endParaRPr lang="en-US" dirty="0"/>
          </a:p>
          <a:p>
            <a:pPr marL="914400" lvl="2" indent="0">
              <a:buNone/>
            </a:pPr>
            <a:endParaRPr lang="en-US" dirty="0"/>
          </a:p>
          <a:p>
            <a:pPr lvl="2"/>
            <a:endParaRPr lang="en-US" dirty="0" smtClean="0"/>
          </a:p>
        </p:txBody>
      </p:sp>
      <p:pic>
        <p:nvPicPr>
          <p:cNvPr id="4" name="Picture 3"/>
          <p:cNvPicPr>
            <a:picLocks noChangeAspect="1"/>
          </p:cNvPicPr>
          <p:nvPr/>
        </p:nvPicPr>
        <p:blipFill>
          <a:blip r:embed="rId2"/>
          <a:stretch>
            <a:fillRect/>
          </a:stretch>
        </p:blipFill>
        <p:spPr>
          <a:xfrm>
            <a:off x="4257120" y="963261"/>
            <a:ext cx="4799301" cy="3020188"/>
          </a:xfrm>
          <a:prstGeom prst="rect">
            <a:avLst/>
          </a:prstGeom>
        </p:spPr>
      </p:pic>
      <p:sp>
        <p:nvSpPr>
          <p:cNvPr id="6" name="TextBox 5"/>
          <p:cNvSpPr txBox="1"/>
          <p:nvPr/>
        </p:nvSpPr>
        <p:spPr>
          <a:xfrm>
            <a:off x="7097486" y="4387715"/>
            <a:ext cx="2911151" cy="369332"/>
          </a:xfrm>
          <a:prstGeom prst="rect">
            <a:avLst/>
          </a:prstGeom>
          <a:noFill/>
        </p:spPr>
        <p:txBody>
          <a:bodyPr wrap="square" rtlCol="0">
            <a:spAutoFit/>
          </a:bodyPr>
          <a:lstStyle/>
          <a:p>
            <a:r>
              <a:rPr lang="en-US" dirty="0" smtClean="0"/>
              <a:t>Quick Launch: scroll</a:t>
            </a:r>
            <a:endParaRPr lang="en-US" dirty="0"/>
          </a:p>
        </p:txBody>
      </p:sp>
    </p:spTree>
    <p:extLst>
      <p:ext uri="{BB962C8B-B14F-4D97-AF65-F5344CB8AC3E}">
        <p14:creationId xmlns:p14="http://schemas.microsoft.com/office/powerpoint/2010/main" val="857127848"/>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Autofit/>
          </a:bodyPr>
          <a:lstStyle/>
          <a:p>
            <a:r>
              <a:rPr lang="en-US" dirty="0" smtClean="0"/>
              <a:t>Go To vs</a:t>
            </a:r>
            <a:r>
              <a:rPr lang="en-US" dirty="0"/>
              <a:t>.</a:t>
            </a:r>
            <a:r>
              <a:rPr lang="en-US" dirty="0" smtClean="0"/>
              <a:t> Peek Definition</a:t>
            </a:r>
            <a:endParaRPr lang="en-US" dirty="0"/>
          </a:p>
        </p:txBody>
      </p:sp>
      <p:sp>
        <p:nvSpPr>
          <p:cNvPr id="5" name="Content Placeholder 2"/>
          <p:cNvSpPr>
            <a:spLocks noGrp="1"/>
          </p:cNvSpPr>
          <p:nvPr>
            <p:ph type="body" sz="quarter" idx="10"/>
          </p:nvPr>
        </p:nvSpPr>
        <p:spPr>
          <a:xfrm>
            <a:off x="457200" y="796021"/>
            <a:ext cx="8229600" cy="3798605"/>
          </a:xfrm>
        </p:spPr>
        <p:txBody>
          <a:bodyPr>
            <a:normAutofit/>
          </a:bodyPr>
          <a:lstStyle/>
          <a:p>
            <a:r>
              <a:rPr lang="en-US" dirty="0" smtClean="0"/>
              <a:t>The traditional Go-To-Definition action derails the user from their current context within the file.</a:t>
            </a:r>
          </a:p>
          <a:p>
            <a:r>
              <a:rPr lang="en-US" dirty="0" smtClean="0"/>
              <a:t>Peek Definition gives the developer a preview of the inquired class/type. (</a:t>
            </a:r>
            <a:r>
              <a:rPr lang="en-US" sz="2800" dirty="0" smtClean="0"/>
              <a:t>Check out the Preview of a Preview)</a:t>
            </a:r>
            <a:endParaRPr lang="en-US" dirty="0" smtClean="0"/>
          </a:p>
          <a:p>
            <a:pPr lvl="1"/>
            <a:endParaRPr lang="en-US" dirty="0"/>
          </a:p>
          <a:p>
            <a:pPr marL="914400" lvl="2" indent="0">
              <a:buNone/>
            </a:pPr>
            <a:endParaRPr lang="en-US" dirty="0"/>
          </a:p>
          <a:p>
            <a:pPr lvl="2"/>
            <a:endParaRPr lang="en-US" dirty="0" smtClean="0"/>
          </a:p>
        </p:txBody>
      </p:sp>
    </p:spTree>
    <p:extLst>
      <p:ext uri="{BB962C8B-B14F-4D97-AF65-F5344CB8AC3E}">
        <p14:creationId xmlns:p14="http://schemas.microsoft.com/office/powerpoint/2010/main" val="2914733282"/>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Autofit/>
          </a:bodyPr>
          <a:lstStyle/>
          <a:p>
            <a:r>
              <a:rPr lang="en-US" dirty="0" smtClean="0"/>
              <a:t>Code Lenses</a:t>
            </a:r>
            <a:endParaRPr lang="en-US" dirty="0"/>
          </a:p>
        </p:txBody>
      </p:sp>
      <p:sp>
        <p:nvSpPr>
          <p:cNvPr id="5" name="Content Placeholder 2"/>
          <p:cNvSpPr>
            <a:spLocks noGrp="1"/>
          </p:cNvSpPr>
          <p:nvPr>
            <p:ph type="body" sz="quarter" idx="10"/>
          </p:nvPr>
        </p:nvSpPr>
        <p:spPr>
          <a:xfrm>
            <a:off x="457200" y="796021"/>
            <a:ext cx="8229600" cy="3798605"/>
          </a:xfrm>
        </p:spPr>
        <p:txBody>
          <a:bodyPr>
            <a:normAutofit/>
          </a:bodyPr>
          <a:lstStyle/>
          <a:p>
            <a:r>
              <a:rPr lang="en-US" dirty="0" smtClean="0"/>
              <a:t>Show Recent Test Status (Pass/Fail)</a:t>
            </a:r>
          </a:p>
          <a:p>
            <a:r>
              <a:rPr lang="en-US" dirty="0"/>
              <a:t>Show </a:t>
            </a:r>
            <a:r>
              <a:rPr lang="en-US" dirty="0" smtClean="0"/>
              <a:t>Tests that involve the object/method</a:t>
            </a:r>
          </a:p>
          <a:p>
            <a:r>
              <a:rPr lang="en-US" dirty="0" smtClean="0"/>
              <a:t>Show References to the method/class/type</a:t>
            </a:r>
          </a:p>
          <a:p>
            <a:r>
              <a:rPr lang="en-US" dirty="0" smtClean="0"/>
              <a:t>Show Code Authors and Check-in Comments</a:t>
            </a:r>
          </a:p>
          <a:p>
            <a:pPr lvl="1"/>
            <a:r>
              <a:rPr lang="en-US" dirty="0" smtClean="0"/>
              <a:t>Quick access to view change sets and diff</a:t>
            </a:r>
          </a:p>
          <a:p>
            <a:pPr lvl="1"/>
            <a:endParaRPr lang="en-US" dirty="0"/>
          </a:p>
          <a:p>
            <a:pPr marL="914400" lvl="2" indent="0">
              <a:buNone/>
            </a:pPr>
            <a:endParaRPr lang="en-US" dirty="0"/>
          </a:p>
          <a:p>
            <a:pPr lvl="2"/>
            <a:endParaRPr lang="en-US" dirty="0" smtClean="0"/>
          </a:p>
        </p:txBody>
      </p:sp>
      <p:pic>
        <p:nvPicPr>
          <p:cNvPr id="2" name="Picture 1"/>
          <p:cNvPicPr>
            <a:picLocks noChangeAspect="1"/>
          </p:cNvPicPr>
          <p:nvPr/>
        </p:nvPicPr>
        <p:blipFill>
          <a:blip r:embed="rId2"/>
          <a:stretch>
            <a:fillRect/>
          </a:stretch>
        </p:blipFill>
        <p:spPr>
          <a:xfrm>
            <a:off x="6692770" y="1360325"/>
            <a:ext cx="1866900" cy="2286000"/>
          </a:xfrm>
          <a:prstGeom prst="rect">
            <a:avLst/>
          </a:prstGeom>
        </p:spPr>
      </p:pic>
      <p:sp>
        <p:nvSpPr>
          <p:cNvPr id="6" name="TextBox 5"/>
          <p:cNvSpPr txBox="1"/>
          <p:nvPr/>
        </p:nvSpPr>
        <p:spPr>
          <a:xfrm>
            <a:off x="6774024" y="4387715"/>
            <a:ext cx="3234613" cy="369332"/>
          </a:xfrm>
          <a:prstGeom prst="rect">
            <a:avLst/>
          </a:prstGeom>
          <a:noFill/>
        </p:spPr>
        <p:txBody>
          <a:bodyPr wrap="square" rtlCol="0">
            <a:spAutoFit/>
          </a:bodyPr>
          <a:lstStyle/>
          <a:p>
            <a:r>
              <a:rPr lang="en-US" dirty="0" smtClean="0"/>
              <a:t>Quick Launch: </a:t>
            </a:r>
            <a:r>
              <a:rPr lang="en-US" dirty="0" err="1" smtClean="0"/>
              <a:t>codelens</a:t>
            </a:r>
            <a:endParaRPr lang="en-US" dirty="0"/>
          </a:p>
        </p:txBody>
      </p:sp>
    </p:spTree>
    <p:extLst>
      <p:ext uri="{BB962C8B-B14F-4D97-AF65-F5344CB8AC3E}">
        <p14:creationId xmlns:p14="http://schemas.microsoft.com/office/powerpoint/2010/main" val="74474772"/>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Autofit/>
          </a:bodyPr>
          <a:lstStyle/>
          <a:p>
            <a:r>
              <a:rPr lang="en-US" dirty="0" smtClean="0"/>
              <a:t>New HTML Editor</a:t>
            </a:r>
            <a:endParaRPr lang="en-US" dirty="0"/>
          </a:p>
        </p:txBody>
      </p:sp>
      <p:sp>
        <p:nvSpPr>
          <p:cNvPr id="5" name="Content Placeholder 2"/>
          <p:cNvSpPr>
            <a:spLocks noGrp="1"/>
          </p:cNvSpPr>
          <p:nvPr>
            <p:ph type="body" sz="quarter" idx="10"/>
          </p:nvPr>
        </p:nvSpPr>
        <p:spPr>
          <a:xfrm>
            <a:off x="457200" y="796021"/>
            <a:ext cx="8229600" cy="3798605"/>
          </a:xfrm>
        </p:spPr>
        <p:txBody>
          <a:bodyPr>
            <a:normAutofit/>
          </a:bodyPr>
          <a:lstStyle/>
          <a:p>
            <a:r>
              <a:rPr lang="en-US" dirty="0" smtClean="0"/>
              <a:t>Totally revamped HTML editor.  The old one had legacy front-page extensions that </a:t>
            </a:r>
            <a:r>
              <a:rPr lang="en-US" strike="sngStrike" dirty="0" smtClean="0"/>
              <a:t>made</a:t>
            </a:r>
            <a:r>
              <a:rPr lang="en-US" dirty="0" smtClean="0"/>
              <a:t> forced it be slow.</a:t>
            </a:r>
          </a:p>
          <a:p>
            <a:r>
              <a:rPr lang="en-US" dirty="0" smtClean="0"/>
              <a:t>Added further intellisense for CSS/JavaScript and HTML5 tags.</a:t>
            </a:r>
          </a:p>
          <a:p>
            <a:endParaRPr lang="en-US" u="sng" dirty="0" smtClean="0"/>
          </a:p>
          <a:p>
            <a:pPr lvl="1"/>
            <a:endParaRPr lang="en-US" dirty="0"/>
          </a:p>
          <a:p>
            <a:pPr marL="914400" lvl="2" indent="0">
              <a:buNone/>
            </a:pPr>
            <a:endParaRPr lang="en-US" dirty="0"/>
          </a:p>
          <a:p>
            <a:pPr lvl="2"/>
            <a:endParaRPr lang="en-US" dirty="0" smtClean="0"/>
          </a:p>
        </p:txBody>
      </p:sp>
    </p:spTree>
    <p:extLst>
      <p:ext uri="{BB962C8B-B14F-4D97-AF65-F5344CB8AC3E}">
        <p14:creationId xmlns:p14="http://schemas.microsoft.com/office/powerpoint/2010/main" val="2002755270"/>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Autofit/>
          </a:bodyPr>
          <a:lstStyle/>
          <a:p>
            <a:r>
              <a:rPr lang="en-US" dirty="0" smtClean="0"/>
              <a:t>Zen Coding</a:t>
            </a:r>
            <a:endParaRPr lang="en-US" dirty="0"/>
          </a:p>
        </p:txBody>
      </p:sp>
      <p:sp>
        <p:nvSpPr>
          <p:cNvPr id="5" name="Content Placeholder 2"/>
          <p:cNvSpPr>
            <a:spLocks noGrp="1"/>
          </p:cNvSpPr>
          <p:nvPr>
            <p:ph type="body" sz="quarter" idx="10"/>
          </p:nvPr>
        </p:nvSpPr>
        <p:spPr>
          <a:xfrm>
            <a:off x="457200" y="796021"/>
            <a:ext cx="5060950" cy="3798605"/>
          </a:xfrm>
        </p:spPr>
        <p:txBody>
          <a:bodyPr>
            <a:normAutofit/>
          </a:bodyPr>
          <a:lstStyle/>
          <a:p>
            <a:r>
              <a:rPr lang="en-US" dirty="0" smtClean="0"/>
              <a:t>You may never use this,  but it’s cool.</a:t>
            </a:r>
          </a:p>
          <a:p>
            <a:pPr marL="0" indent="0">
              <a:buNone/>
            </a:pPr>
            <a:r>
              <a:rPr lang="en-US" sz="2800" dirty="0" smtClean="0"/>
              <a:t>Example.</a:t>
            </a:r>
          </a:p>
          <a:p>
            <a:pPr lvl="1"/>
            <a:r>
              <a:rPr lang="en-US" dirty="0" smtClean="0"/>
              <a:t>div</a:t>
            </a:r>
          </a:p>
          <a:p>
            <a:pPr lvl="1"/>
            <a:r>
              <a:rPr lang="en-US" dirty="0" smtClean="0"/>
              <a:t>div&gt;p&gt;strong</a:t>
            </a:r>
          </a:p>
          <a:p>
            <a:pPr lvl="1"/>
            <a:r>
              <a:rPr lang="en-US" dirty="0" smtClean="0"/>
              <a:t>div&gt;h1&gt;p&gt;strong</a:t>
            </a:r>
          </a:p>
          <a:p>
            <a:pPr lvl="1"/>
            <a:r>
              <a:rPr lang="en-US" dirty="0" smtClean="0"/>
              <a:t>div&gt;h1+h2+h3</a:t>
            </a:r>
          </a:p>
          <a:p>
            <a:pPr lvl="1"/>
            <a:endParaRPr lang="en-US" dirty="0" smtClean="0"/>
          </a:p>
          <a:p>
            <a:pPr lvl="1"/>
            <a:endParaRPr lang="en-US" dirty="0"/>
          </a:p>
          <a:p>
            <a:pPr marL="914400" lvl="2" indent="0">
              <a:buNone/>
            </a:pPr>
            <a:endParaRPr lang="en-US" dirty="0"/>
          </a:p>
          <a:p>
            <a:pPr lvl="2"/>
            <a:endParaRPr lang="en-US" dirty="0" smtClean="0"/>
          </a:p>
        </p:txBody>
      </p:sp>
      <p:sp>
        <p:nvSpPr>
          <p:cNvPr id="4" name="Content Placeholder 2"/>
          <p:cNvSpPr txBox="1">
            <a:spLocks/>
          </p:cNvSpPr>
          <p:nvPr/>
        </p:nvSpPr>
        <p:spPr>
          <a:xfrm>
            <a:off x="3531735" y="1964422"/>
            <a:ext cx="5060950" cy="1583010"/>
          </a:xfrm>
          <a:prstGeom prst="rect">
            <a:avLst/>
          </a:prstGeom>
        </p:spPr>
        <p:txBody>
          <a:bodyPr vert="horz" lIns="91440" tIns="45720" rIns="91440" bIns="45720" rtlCol="0">
            <a:normAutofit/>
          </a:bodyPr>
          <a:lstStyle>
            <a:lvl1pPr marL="571500" indent="-571500" algn="l" defTabSz="457200" rtl="0" eaLnBrk="1" latinLnBrk="0" hangingPunct="1">
              <a:spcBef>
                <a:spcPct val="20000"/>
              </a:spcBef>
              <a:buClr>
                <a:schemeClr val="accent1"/>
              </a:buClr>
              <a:buSzPct val="100000"/>
              <a:buFont typeface="Wingdings" charset="2"/>
              <a:buChar char="§"/>
              <a:defRPr sz="4000" b="0" i="0" kern="1200">
                <a:solidFill>
                  <a:srgbClr val="141313"/>
                </a:solidFill>
                <a:latin typeface="Univers LT Std 49 Light UltraCn"/>
                <a:ea typeface="+mn-ea"/>
                <a:cs typeface="Univers LT Std 49 Light UltraCn"/>
              </a:defRPr>
            </a:lvl1pPr>
            <a:lvl2pPr marL="742950" indent="-285750" algn="l" defTabSz="457200" rtl="0" eaLnBrk="1" latinLnBrk="0" hangingPunct="1">
              <a:spcBef>
                <a:spcPct val="20000"/>
              </a:spcBef>
              <a:buClr>
                <a:schemeClr val="bg2"/>
              </a:buClr>
              <a:buFont typeface="Wingdings" charset="2"/>
              <a:buChar char="§"/>
              <a:defRPr sz="2000" b="0" i="0" kern="1200">
                <a:solidFill>
                  <a:srgbClr val="141313"/>
                </a:solidFill>
                <a:latin typeface="L Univers 45 Light"/>
                <a:ea typeface="+mn-ea"/>
                <a:cs typeface="L Univers 45 Light"/>
              </a:defRPr>
            </a:lvl2pPr>
            <a:lvl3pPr marL="1200150" indent="-285750" algn="l" defTabSz="457200" rtl="0" eaLnBrk="1" latinLnBrk="0" hangingPunct="1">
              <a:spcBef>
                <a:spcPct val="20000"/>
              </a:spcBef>
              <a:buClr>
                <a:schemeClr val="bg2"/>
              </a:buClr>
              <a:buFont typeface="Wingdings" charset="2"/>
              <a:buChar char="§"/>
              <a:defRPr sz="2000" b="0" i="0" kern="1200">
                <a:solidFill>
                  <a:schemeClr val="accent5"/>
                </a:solidFill>
                <a:latin typeface="Univers LT Std 45 Light"/>
                <a:ea typeface="+mn-ea"/>
                <a:cs typeface="Univers LT Std 45 Light"/>
              </a:defRPr>
            </a:lvl3pPr>
            <a:lvl4pPr marL="1657350" indent="-285750" algn="l" defTabSz="457200" rtl="0" eaLnBrk="1" latinLnBrk="0" hangingPunct="1">
              <a:spcBef>
                <a:spcPct val="20000"/>
              </a:spcBef>
              <a:buClr>
                <a:schemeClr val="bg2"/>
              </a:buClr>
              <a:buFont typeface="Wingdings" charset="2"/>
              <a:buChar char="§"/>
              <a:defRPr sz="2000" b="0" i="0" kern="1200" baseline="0">
                <a:solidFill>
                  <a:schemeClr val="accent5"/>
                </a:solidFill>
                <a:latin typeface="Univers LT Std 45 Light"/>
                <a:ea typeface="+mn-ea"/>
                <a:cs typeface="Univers LT Std 45 Light"/>
              </a:defRPr>
            </a:lvl4pPr>
            <a:lvl5pPr marL="2057400" indent="-228600" algn="l" defTabSz="457200" rtl="0" eaLnBrk="1" latinLnBrk="0" hangingPunct="1">
              <a:spcBef>
                <a:spcPct val="20000"/>
              </a:spcBef>
              <a:buFont typeface="Wingdings" charset="2"/>
              <a:buChar char="§"/>
              <a:defRPr sz="1800" b="0" i="0" kern="1200">
                <a:solidFill>
                  <a:schemeClr val="accent5"/>
                </a:solidFill>
                <a:latin typeface="L Univers 45 Light"/>
                <a:ea typeface="+mn-ea"/>
                <a:cs typeface="L Univers 45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lvl="1"/>
            <a:r>
              <a:rPr lang="en-US" dirty="0" err="1" smtClean="0"/>
              <a:t>lorem</a:t>
            </a:r>
            <a:endParaRPr lang="en-US" dirty="0" smtClean="0"/>
          </a:p>
          <a:p>
            <a:pPr lvl="1"/>
            <a:r>
              <a:rPr lang="en-US" dirty="0" err="1" smtClean="0"/>
              <a:t>lorem</a:t>
            </a:r>
            <a:r>
              <a:rPr lang="en-US" dirty="0" smtClean="0"/>
              <a:t>*5</a:t>
            </a:r>
          </a:p>
          <a:p>
            <a:pPr lvl="1"/>
            <a:r>
              <a:rPr lang="en-US" dirty="0" smtClean="0"/>
              <a:t>lorem3</a:t>
            </a:r>
          </a:p>
          <a:p>
            <a:pPr lvl="1"/>
            <a:r>
              <a:rPr lang="en-US" dirty="0" err="1"/>
              <a:t>ul</a:t>
            </a:r>
            <a:r>
              <a:rPr lang="en-US" dirty="0"/>
              <a:t>&gt;li*5</a:t>
            </a:r>
            <a:r>
              <a:rPr lang="en-US" dirty="0" smtClean="0"/>
              <a:t>&gt;{item number </a:t>
            </a:r>
            <a:r>
              <a:rPr lang="en-US" dirty="0"/>
              <a:t>$$$}</a:t>
            </a:r>
            <a:endParaRPr lang="en-US" dirty="0" smtClean="0"/>
          </a:p>
          <a:p>
            <a:pPr marL="914400" lvl="2" indent="0">
              <a:buFont typeface="Wingdings" charset="2"/>
              <a:buNone/>
            </a:pPr>
            <a:endParaRPr lang="en-US" dirty="0" smtClean="0"/>
          </a:p>
          <a:p>
            <a:pPr lvl="2"/>
            <a:endParaRPr lang="en-US" dirty="0" smtClean="0"/>
          </a:p>
        </p:txBody>
      </p:sp>
      <p:sp>
        <p:nvSpPr>
          <p:cNvPr id="2" name="TextBox 1"/>
          <p:cNvSpPr txBox="1"/>
          <p:nvPr/>
        </p:nvSpPr>
        <p:spPr>
          <a:xfrm>
            <a:off x="387350" y="3650343"/>
            <a:ext cx="8096250" cy="600164"/>
          </a:xfrm>
          <a:prstGeom prst="rect">
            <a:avLst/>
          </a:prstGeom>
          <a:noFill/>
        </p:spPr>
        <p:txBody>
          <a:bodyPr wrap="square" rtlCol="0">
            <a:spAutoFit/>
          </a:bodyPr>
          <a:lstStyle/>
          <a:p>
            <a:r>
              <a:rPr lang="en-US" sz="1100" dirty="0" err="1"/>
              <a:t>div.container</a:t>
            </a:r>
            <a:r>
              <a:rPr lang="en-US" sz="1100" dirty="0"/>
              <a:t>&gt;h1&gt;lorem5^+h2&gt;lorem5^+h3&gt;lorem5^+h4&gt;lorem5^+h5&gt;lorem5^+h6&gt;lorem5^+p&gt;</a:t>
            </a:r>
            <a:r>
              <a:rPr lang="en-US" sz="1100" dirty="0" err="1"/>
              <a:t>lorem</a:t>
            </a:r>
            <a:r>
              <a:rPr lang="en-US" sz="1100" dirty="0"/>
              <a:t>^+</a:t>
            </a:r>
            <a:r>
              <a:rPr lang="en-US" sz="1100" dirty="0" err="1"/>
              <a:t>ul</a:t>
            </a:r>
            <a:r>
              <a:rPr lang="en-US" sz="1100" dirty="0"/>
              <a:t>&gt;li*5&gt;lorem3^^+</a:t>
            </a:r>
            <a:r>
              <a:rPr lang="en-US" sz="1100" dirty="0" err="1"/>
              <a:t>ol</a:t>
            </a:r>
            <a:r>
              <a:rPr lang="en-US" sz="1100" dirty="0"/>
              <a:t>&gt;li*5&gt;lorem3^^label&gt;{text}^+input[type="text"]+label&gt;{date}^+input[type="date"]+label&gt;{email}^+input[type="email"]+label&gt;{</a:t>
            </a:r>
            <a:r>
              <a:rPr lang="en-US" sz="1100" dirty="0" err="1"/>
              <a:t>textarea</a:t>
            </a:r>
            <a:r>
              <a:rPr lang="en-US" sz="1100" dirty="0"/>
              <a:t>}^+</a:t>
            </a:r>
            <a:r>
              <a:rPr lang="en-US" sz="1100" dirty="0" err="1"/>
              <a:t>textarea+input</a:t>
            </a:r>
            <a:r>
              <a:rPr lang="en-US" sz="1100" dirty="0"/>
              <a:t>[type="checkbox"]+input[type="checkbox"]+input[type="checkbox"]</a:t>
            </a:r>
          </a:p>
        </p:txBody>
      </p:sp>
    </p:spTree>
    <p:extLst>
      <p:ext uri="{BB962C8B-B14F-4D97-AF65-F5344CB8AC3E}">
        <p14:creationId xmlns:p14="http://schemas.microsoft.com/office/powerpoint/2010/main" val="4048632354"/>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Autofit/>
          </a:bodyPr>
          <a:lstStyle/>
          <a:p>
            <a:r>
              <a:rPr lang="en-US" dirty="0" smtClean="0"/>
              <a:t>agenda</a:t>
            </a:r>
            <a:endParaRPr lang="en-US" dirty="0"/>
          </a:p>
        </p:txBody>
      </p:sp>
      <p:sp>
        <p:nvSpPr>
          <p:cNvPr id="5" name="Content Placeholder 2"/>
          <p:cNvSpPr>
            <a:spLocks noGrp="1"/>
          </p:cNvSpPr>
          <p:nvPr>
            <p:ph type="body" sz="quarter" idx="10"/>
          </p:nvPr>
        </p:nvSpPr>
        <p:spPr>
          <a:xfrm>
            <a:off x="457200" y="796021"/>
            <a:ext cx="8229600" cy="3798605"/>
          </a:xfrm>
        </p:spPr>
        <p:txBody>
          <a:bodyPr>
            <a:normAutofit/>
          </a:bodyPr>
          <a:lstStyle/>
          <a:p>
            <a:r>
              <a:rPr lang="en-US" dirty="0" smtClean="0"/>
              <a:t>David Manske and Centare</a:t>
            </a:r>
          </a:p>
          <a:p>
            <a:r>
              <a:rPr lang="en-US" dirty="0" smtClean="0"/>
              <a:t>Getting Started and Environment Dependencies</a:t>
            </a:r>
          </a:p>
          <a:p>
            <a:r>
              <a:rPr lang="en-US" dirty="0" smtClean="0"/>
              <a:t>Demos, Examples, and Samples</a:t>
            </a:r>
          </a:p>
          <a:p>
            <a:r>
              <a:rPr lang="en-US" dirty="0" smtClean="0"/>
              <a:t>Questions – don’t hold ‘</a:t>
            </a:r>
            <a:r>
              <a:rPr lang="en-US" dirty="0" err="1" smtClean="0"/>
              <a:t>em</a:t>
            </a:r>
            <a:r>
              <a:rPr lang="en-US" dirty="0" smtClean="0"/>
              <a:t>, you’ll forget ‘</a:t>
            </a:r>
            <a:r>
              <a:rPr lang="en-US" dirty="0" err="1" smtClean="0"/>
              <a:t>em</a:t>
            </a:r>
            <a:r>
              <a:rPr lang="en-US" dirty="0" smtClean="0"/>
              <a:t>.</a:t>
            </a:r>
          </a:p>
          <a:p>
            <a:pPr marL="914400" lvl="2" indent="0">
              <a:buNone/>
            </a:pPr>
            <a:endParaRPr lang="en-US" dirty="0"/>
          </a:p>
          <a:p>
            <a:pPr marL="914400" lvl="2" indent="0">
              <a:buNone/>
            </a:pPr>
            <a:endParaRPr lang="en-US" dirty="0"/>
          </a:p>
          <a:p>
            <a:pPr lvl="2"/>
            <a:endParaRPr lang="en-US" dirty="0" smtClean="0"/>
          </a:p>
        </p:txBody>
      </p:sp>
    </p:spTree>
    <p:extLst>
      <p:ext uri="{BB962C8B-B14F-4D97-AF65-F5344CB8AC3E}">
        <p14:creationId xmlns:p14="http://schemas.microsoft.com/office/powerpoint/2010/main" val="2787121174"/>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xmlns:p14="http://schemas.microsoft.com/office/powerpoint/2010/main" advClick="0"/>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Autofit/>
          </a:bodyPr>
          <a:lstStyle/>
          <a:p>
            <a:r>
              <a:rPr lang="en-US" dirty="0" smtClean="0"/>
              <a:t>Zen Coding Cheat sheet</a:t>
            </a:r>
            <a:endParaRPr lang="en-US" dirty="0"/>
          </a:p>
        </p:txBody>
      </p:sp>
      <p:graphicFrame>
        <p:nvGraphicFramePr>
          <p:cNvPr id="4" name="Diagram 3"/>
          <p:cNvGraphicFramePr/>
          <p:nvPr>
            <p:extLst>
              <p:ext uri="{D42A27DB-BD31-4B8C-83A1-F6EECF244321}">
                <p14:modId xmlns:p14="http://schemas.microsoft.com/office/powerpoint/2010/main" val="961805937"/>
              </p:ext>
            </p:extLst>
          </p:nvPr>
        </p:nvGraphicFramePr>
        <p:xfrm>
          <a:off x="508000" y="1104900"/>
          <a:ext cx="3587750" cy="31178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Diagram 5"/>
          <p:cNvGraphicFramePr/>
          <p:nvPr>
            <p:extLst>
              <p:ext uri="{D42A27DB-BD31-4B8C-83A1-F6EECF244321}">
                <p14:modId xmlns:p14="http://schemas.microsoft.com/office/powerpoint/2010/main" val="2895138209"/>
              </p:ext>
            </p:extLst>
          </p:nvPr>
        </p:nvGraphicFramePr>
        <p:xfrm>
          <a:off x="4870450" y="1104900"/>
          <a:ext cx="3587750" cy="311785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2981894159"/>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Autofit/>
          </a:bodyPr>
          <a:lstStyle/>
          <a:p>
            <a:r>
              <a:rPr lang="en-US" dirty="0" smtClean="0"/>
              <a:t>CSS Intellisense and LESS</a:t>
            </a:r>
            <a:endParaRPr lang="en-US" dirty="0"/>
          </a:p>
        </p:txBody>
      </p:sp>
      <p:sp>
        <p:nvSpPr>
          <p:cNvPr id="5" name="Content Placeholder 2"/>
          <p:cNvSpPr>
            <a:spLocks noGrp="1"/>
          </p:cNvSpPr>
          <p:nvPr>
            <p:ph type="body" sz="quarter" idx="10"/>
          </p:nvPr>
        </p:nvSpPr>
        <p:spPr>
          <a:xfrm>
            <a:off x="457200" y="796021"/>
            <a:ext cx="8229600" cy="3798605"/>
          </a:xfrm>
        </p:spPr>
        <p:txBody>
          <a:bodyPr>
            <a:normAutofit/>
          </a:bodyPr>
          <a:lstStyle/>
          <a:p>
            <a:r>
              <a:rPr lang="en-US" dirty="0" smtClean="0"/>
              <a:t>CSS Intellisense</a:t>
            </a:r>
          </a:p>
          <a:p>
            <a:pPr lvl="1"/>
            <a:r>
              <a:rPr lang="en-US" dirty="0" smtClean="0"/>
              <a:t>Method Overrides</a:t>
            </a:r>
          </a:p>
          <a:p>
            <a:pPr lvl="1"/>
            <a:r>
              <a:rPr lang="en-US" dirty="0" smtClean="0"/>
              <a:t>Browser Support</a:t>
            </a:r>
            <a:br>
              <a:rPr lang="en-US" dirty="0" smtClean="0"/>
            </a:br>
            <a:r>
              <a:rPr lang="en-US" dirty="0" smtClean="0"/>
              <a:t>and Version</a:t>
            </a:r>
          </a:p>
          <a:p>
            <a:r>
              <a:rPr lang="en-US" dirty="0" smtClean="0"/>
              <a:t>LESS Support</a:t>
            </a:r>
          </a:p>
          <a:p>
            <a:pPr lvl="1"/>
            <a:r>
              <a:rPr lang="en-US" dirty="0" smtClean="0"/>
              <a:t>Support for pre-compiling,</a:t>
            </a:r>
            <a:br>
              <a:rPr lang="en-US" dirty="0" smtClean="0"/>
            </a:br>
            <a:r>
              <a:rPr lang="en-US" dirty="0" smtClean="0"/>
              <a:t>minifying and bundling.</a:t>
            </a:r>
          </a:p>
          <a:p>
            <a:pPr lvl="1"/>
            <a:r>
              <a:rPr lang="en-US" u="sng" dirty="0"/>
              <a:t>http://bit.ly/16aA0bH</a:t>
            </a:r>
            <a:endParaRPr lang="en-US" u="sng" dirty="0" smtClean="0"/>
          </a:p>
          <a:p>
            <a:pPr lvl="1"/>
            <a:endParaRPr lang="en-US" dirty="0"/>
          </a:p>
          <a:p>
            <a:pPr marL="914400" lvl="2" indent="0">
              <a:buNone/>
            </a:pPr>
            <a:endParaRPr lang="en-US" dirty="0"/>
          </a:p>
          <a:p>
            <a:pPr lvl="2"/>
            <a:endParaRPr lang="en-US" dirty="0" smtClean="0"/>
          </a:p>
        </p:txBody>
      </p:sp>
      <p:pic>
        <p:nvPicPr>
          <p:cNvPr id="2" name="Picture 1"/>
          <p:cNvPicPr>
            <a:picLocks noChangeAspect="1"/>
          </p:cNvPicPr>
          <p:nvPr/>
        </p:nvPicPr>
        <p:blipFill>
          <a:blip r:embed="rId2"/>
          <a:stretch>
            <a:fillRect/>
          </a:stretch>
        </p:blipFill>
        <p:spPr>
          <a:xfrm>
            <a:off x="5000625" y="1933522"/>
            <a:ext cx="2133600" cy="752475"/>
          </a:xfrm>
          <a:prstGeom prst="rect">
            <a:avLst/>
          </a:prstGeom>
        </p:spPr>
      </p:pic>
      <p:pic>
        <p:nvPicPr>
          <p:cNvPr id="4" name="Picture 3"/>
          <p:cNvPicPr>
            <a:picLocks noChangeAspect="1"/>
          </p:cNvPicPr>
          <p:nvPr/>
        </p:nvPicPr>
        <p:blipFill>
          <a:blip r:embed="rId3"/>
          <a:stretch>
            <a:fillRect/>
          </a:stretch>
        </p:blipFill>
        <p:spPr>
          <a:xfrm>
            <a:off x="4572000" y="1369453"/>
            <a:ext cx="2990850" cy="457200"/>
          </a:xfrm>
          <a:prstGeom prst="rect">
            <a:avLst/>
          </a:prstGeom>
        </p:spPr>
      </p:pic>
      <p:pic>
        <p:nvPicPr>
          <p:cNvPr id="2050" name="Picture 2" descr="http://moduscreate.com/wp-content/uploads/2012/01/less-css-logo.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29225" y="3068811"/>
            <a:ext cx="1905000" cy="1143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3013722"/>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Autofit/>
          </a:bodyPr>
          <a:lstStyle/>
          <a:p>
            <a:r>
              <a:rPr lang="en-US" dirty="0" smtClean="0"/>
              <a:t>ANGULARJS and CoffeeScript</a:t>
            </a:r>
            <a:endParaRPr lang="en-US" dirty="0"/>
          </a:p>
        </p:txBody>
      </p:sp>
      <p:sp>
        <p:nvSpPr>
          <p:cNvPr id="5" name="Content Placeholder 2"/>
          <p:cNvSpPr>
            <a:spLocks noGrp="1"/>
          </p:cNvSpPr>
          <p:nvPr>
            <p:ph type="body" sz="quarter" idx="10"/>
          </p:nvPr>
        </p:nvSpPr>
        <p:spPr>
          <a:xfrm>
            <a:off x="457200" y="796021"/>
            <a:ext cx="8229600" cy="3798605"/>
          </a:xfrm>
        </p:spPr>
        <p:txBody>
          <a:bodyPr>
            <a:normAutofit/>
          </a:bodyPr>
          <a:lstStyle/>
          <a:p>
            <a:r>
              <a:rPr lang="en-US" dirty="0" smtClean="0"/>
              <a:t>AngularJS Intellisense</a:t>
            </a:r>
          </a:p>
          <a:p>
            <a:pPr lvl="1"/>
            <a:r>
              <a:rPr lang="en-US" dirty="0" smtClean="0"/>
              <a:t>Nested intellisense options</a:t>
            </a:r>
          </a:p>
          <a:p>
            <a:pPr lvl="1"/>
            <a:r>
              <a:rPr lang="en-US" dirty="0" smtClean="0"/>
              <a:t>SideWaffle Templates</a:t>
            </a:r>
            <a:br>
              <a:rPr lang="en-US" dirty="0" smtClean="0"/>
            </a:br>
            <a:endParaRPr lang="en-US" dirty="0" smtClean="0"/>
          </a:p>
          <a:p>
            <a:r>
              <a:rPr lang="en-US" dirty="0" smtClean="0"/>
              <a:t>Coffee Script JavaScript</a:t>
            </a:r>
          </a:p>
          <a:p>
            <a:pPr lvl="1"/>
            <a:r>
              <a:rPr lang="en-US" dirty="0" smtClean="0"/>
              <a:t>Compiles into native JavaScript</a:t>
            </a:r>
          </a:p>
          <a:p>
            <a:pPr lvl="1"/>
            <a:r>
              <a:rPr lang="en-US" dirty="0" smtClean="0"/>
              <a:t>Example Compiling</a:t>
            </a:r>
            <a:endParaRPr lang="en-US" dirty="0"/>
          </a:p>
          <a:p>
            <a:pPr marL="914400" lvl="2" indent="0">
              <a:buNone/>
            </a:pPr>
            <a:endParaRPr lang="en-US" dirty="0"/>
          </a:p>
          <a:p>
            <a:pPr lvl="2"/>
            <a:endParaRPr lang="en-US" dirty="0" smtClean="0"/>
          </a:p>
        </p:txBody>
      </p:sp>
      <p:pic>
        <p:nvPicPr>
          <p:cNvPr id="1026" name="Picture 2" descr="http://red-badger.com/blog/wp-content/uploads/2013/01/AngularJS-large-resized-e135937531659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91100" y="796021"/>
            <a:ext cx="3810000" cy="214312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implecreativity.co.uk/wp-content/uploads/2011/09/CoffeeScrip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24550" y="2497137"/>
            <a:ext cx="2762250" cy="18097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5099761"/>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Autofit/>
          </a:bodyPr>
          <a:lstStyle/>
          <a:p>
            <a:r>
              <a:rPr lang="en-US" dirty="0" err="1" smtClean="0"/>
              <a:t>MVC</a:t>
            </a:r>
            <a:r>
              <a:rPr lang="en-US" dirty="0" smtClean="0"/>
              <a:t> Scaffolding</a:t>
            </a:r>
            <a:endParaRPr lang="en-US" dirty="0"/>
          </a:p>
        </p:txBody>
      </p:sp>
      <p:sp>
        <p:nvSpPr>
          <p:cNvPr id="5" name="Content Placeholder 2"/>
          <p:cNvSpPr>
            <a:spLocks noGrp="1"/>
          </p:cNvSpPr>
          <p:nvPr>
            <p:ph type="body" sz="quarter" idx="10"/>
          </p:nvPr>
        </p:nvSpPr>
        <p:spPr>
          <a:xfrm>
            <a:off x="457200" y="796021"/>
            <a:ext cx="8229600" cy="3798605"/>
          </a:xfrm>
        </p:spPr>
        <p:txBody>
          <a:bodyPr>
            <a:normAutofit/>
          </a:bodyPr>
          <a:lstStyle/>
          <a:p>
            <a:r>
              <a:rPr lang="en-US" dirty="0" smtClean="0"/>
              <a:t>New ASP.NET MVC Scaffolding</a:t>
            </a:r>
          </a:p>
          <a:p>
            <a:pPr lvl="1"/>
            <a:r>
              <a:rPr lang="en-US" dirty="0" smtClean="0"/>
              <a:t>Make your own T4 templates</a:t>
            </a:r>
          </a:p>
          <a:p>
            <a:pPr lvl="1"/>
            <a:r>
              <a:rPr lang="en-US" dirty="0" smtClean="0"/>
              <a:t>Views based on Twitter Bootstrap</a:t>
            </a:r>
          </a:p>
          <a:p>
            <a:r>
              <a:rPr lang="en-US" dirty="0" smtClean="0"/>
              <a:t>Create your own Scaffold Template</a:t>
            </a:r>
          </a:p>
          <a:p>
            <a:pPr lvl="1"/>
            <a:r>
              <a:rPr lang="en-US" dirty="0"/>
              <a:t>C:\Program Files (x86)\Microsoft Visual Studio 12.0\Common7\IDE\Extensions\Microsoft\Web\</a:t>
            </a:r>
            <a:r>
              <a:rPr lang="en-US" dirty="0" err="1"/>
              <a:t>Mvc</a:t>
            </a:r>
            <a:r>
              <a:rPr lang="en-US" dirty="0"/>
              <a:t>\Scaffolding\Templates</a:t>
            </a:r>
            <a:endParaRPr lang="en-US" dirty="0" smtClean="0"/>
          </a:p>
          <a:p>
            <a:pPr lvl="1"/>
            <a:endParaRPr lang="en-US" dirty="0" smtClean="0"/>
          </a:p>
          <a:p>
            <a:pPr lvl="1"/>
            <a:endParaRPr lang="en-US" dirty="0"/>
          </a:p>
          <a:p>
            <a:pPr marL="914400" lvl="2" indent="0">
              <a:buNone/>
            </a:pPr>
            <a:endParaRPr lang="en-US" dirty="0"/>
          </a:p>
          <a:p>
            <a:pPr lvl="2"/>
            <a:endParaRPr lang="en-US" dirty="0" smtClean="0"/>
          </a:p>
        </p:txBody>
      </p:sp>
    </p:spTree>
    <p:extLst>
      <p:ext uri="{BB962C8B-B14F-4D97-AF65-F5344CB8AC3E}">
        <p14:creationId xmlns:p14="http://schemas.microsoft.com/office/powerpoint/2010/main" val="4284528477"/>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Autofit/>
          </a:bodyPr>
          <a:lstStyle/>
          <a:p>
            <a:r>
              <a:rPr lang="en-US" dirty="0" smtClean="0"/>
              <a:t>ASP.NET Identity</a:t>
            </a:r>
            <a:endParaRPr lang="en-US" dirty="0"/>
          </a:p>
        </p:txBody>
      </p:sp>
      <p:sp>
        <p:nvSpPr>
          <p:cNvPr id="5" name="Content Placeholder 2"/>
          <p:cNvSpPr>
            <a:spLocks noGrp="1"/>
          </p:cNvSpPr>
          <p:nvPr>
            <p:ph type="body" sz="quarter" idx="10"/>
          </p:nvPr>
        </p:nvSpPr>
        <p:spPr>
          <a:xfrm>
            <a:off x="457200" y="796021"/>
            <a:ext cx="8229600" cy="3798605"/>
          </a:xfrm>
        </p:spPr>
        <p:txBody>
          <a:bodyPr>
            <a:normAutofit/>
          </a:bodyPr>
          <a:lstStyle/>
          <a:p>
            <a:r>
              <a:rPr lang="en-US" dirty="0" smtClean="0"/>
              <a:t>ASP.NET Projects support many </a:t>
            </a:r>
            <a:r>
              <a:rPr lang="en-US" dirty="0" err="1" smtClean="0"/>
              <a:t>Auth</a:t>
            </a:r>
            <a:r>
              <a:rPr lang="en-US" dirty="0" smtClean="0"/>
              <a:t> Types including </a:t>
            </a:r>
            <a:r>
              <a:rPr lang="en-US" dirty="0" err="1" smtClean="0"/>
              <a:t>AzureAD</a:t>
            </a:r>
            <a:endParaRPr lang="en-US" dirty="0" smtClean="0"/>
          </a:p>
          <a:p>
            <a:r>
              <a:rPr lang="en-US" dirty="0" smtClean="0"/>
              <a:t>Claims-based authentication</a:t>
            </a:r>
          </a:p>
          <a:p>
            <a:pPr lvl="1"/>
            <a:r>
              <a:rPr lang="en-US" dirty="0" smtClean="0"/>
              <a:t>Support for token based Authentication with Twitter, Facebook, Google, Microsoft or ADFS</a:t>
            </a:r>
          </a:p>
          <a:p>
            <a:r>
              <a:rPr lang="en-US" dirty="0" smtClean="0"/>
              <a:t>OWIN based, again.</a:t>
            </a:r>
          </a:p>
          <a:p>
            <a:endParaRPr lang="en-US" dirty="0" smtClean="0"/>
          </a:p>
          <a:p>
            <a:pPr lvl="1"/>
            <a:endParaRPr lang="en-US" dirty="0"/>
          </a:p>
          <a:p>
            <a:pPr marL="914400" lvl="2" indent="0">
              <a:buNone/>
            </a:pPr>
            <a:endParaRPr lang="en-US" dirty="0"/>
          </a:p>
          <a:p>
            <a:pPr lvl="2"/>
            <a:endParaRPr lang="en-US" dirty="0" smtClean="0"/>
          </a:p>
        </p:txBody>
      </p:sp>
    </p:spTree>
    <p:extLst>
      <p:ext uri="{BB962C8B-B14F-4D97-AF65-F5344CB8AC3E}">
        <p14:creationId xmlns:p14="http://schemas.microsoft.com/office/powerpoint/2010/main" val="2462586505"/>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API 2.0</a:t>
            </a:r>
            <a:endParaRPr lang="en-US" dirty="0"/>
          </a:p>
        </p:txBody>
      </p:sp>
      <p:sp>
        <p:nvSpPr>
          <p:cNvPr id="3" name="Text Placeholder 2"/>
          <p:cNvSpPr>
            <a:spLocks noGrp="1"/>
          </p:cNvSpPr>
          <p:nvPr>
            <p:ph type="body" sz="quarter" idx="10"/>
          </p:nvPr>
        </p:nvSpPr>
        <p:spPr/>
        <p:txBody>
          <a:bodyPr/>
          <a:lstStyle/>
          <a:p>
            <a:r>
              <a:rPr lang="en-US" dirty="0" smtClean="0"/>
              <a:t>Support for </a:t>
            </a:r>
            <a:r>
              <a:rPr lang="en-US" dirty="0" err="1" smtClean="0"/>
              <a:t>OWIN</a:t>
            </a:r>
            <a:r>
              <a:rPr lang="en-US" dirty="0" smtClean="0"/>
              <a:t> Hosting</a:t>
            </a:r>
          </a:p>
          <a:p>
            <a:r>
              <a:rPr lang="en-US" dirty="0" smtClean="0"/>
              <a:t>Attribute Routing</a:t>
            </a:r>
          </a:p>
          <a:p>
            <a:pPr lvl="1"/>
            <a:r>
              <a:rPr lang="en-US" dirty="0" smtClean="0"/>
              <a:t>Multiple Actions that respond to the Same Verb</a:t>
            </a:r>
          </a:p>
          <a:p>
            <a:pPr lvl="2"/>
            <a:r>
              <a:rPr lang="en-US" dirty="0" smtClean="0"/>
              <a:t>[Route(“</a:t>
            </a:r>
            <a:r>
              <a:rPr lang="en-US" dirty="0" err="1" smtClean="0"/>
              <a:t>auth</a:t>
            </a:r>
            <a:r>
              <a:rPr lang="en-US" dirty="0" smtClean="0"/>
              <a:t>/something”)]</a:t>
            </a:r>
          </a:p>
          <a:p>
            <a:pPr lvl="1"/>
            <a:r>
              <a:rPr lang="en-US" dirty="0" smtClean="0"/>
              <a:t>Versioning</a:t>
            </a:r>
          </a:p>
          <a:p>
            <a:pPr lvl="2"/>
            <a:r>
              <a:rPr lang="en-US" dirty="0" smtClean="0"/>
              <a:t>[Route(“</a:t>
            </a:r>
            <a:r>
              <a:rPr lang="en-US" dirty="0" err="1" smtClean="0"/>
              <a:t>api</a:t>
            </a:r>
            <a:r>
              <a:rPr lang="en-US" dirty="0" smtClean="0"/>
              <a:t>/</a:t>
            </a:r>
            <a:r>
              <a:rPr lang="en-US" dirty="0" err="1" smtClean="0"/>
              <a:t>v1</a:t>
            </a:r>
            <a:r>
              <a:rPr lang="en-US" dirty="0" smtClean="0"/>
              <a:t>/orders”)] </a:t>
            </a:r>
          </a:p>
          <a:p>
            <a:pPr lvl="2"/>
            <a:r>
              <a:rPr lang="en-US" dirty="0" smtClean="0"/>
              <a:t>[</a:t>
            </a:r>
            <a:r>
              <a:rPr lang="en-US" dirty="0"/>
              <a:t>Route(“</a:t>
            </a:r>
            <a:r>
              <a:rPr lang="en-US" dirty="0" err="1" smtClean="0"/>
              <a:t>api</a:t>
            </a:r>
            <a:r>
              <a:rPr lang="en-US" dirty="0" smtClean="0"/>
              <a:t>/</a:t>
            </a:r>
            <a:r>
              <a:rPr lang="en-US" dirty="0" err="1" smtClean="0"/>
              <a:t>v2</a:t>
            </a:r>
            <a:r>
              <a:rPr lang="en-US" dirty="0" smtClean="0"/>
              <a:t>/orders”)]</a:t>
            </a:r>
          </a:p>
          <a:p>
            <a:pPr lvl="1"/>
            <a:r>
              <a:rPr lang="en-US" dirty="0" smtClean="0"/>
              <a:t>Inline Constraints (continued next)</a:t>
            </a:r>
            <a:endParaRPr lang="en-US" dirty="0"/>
          </a:p>
        </p:txBody>
      </p:sp>
    </p:spTree>
    <p:extLst>
      <p:ext uri="{BB962C8B-B14F-4D97-AF65-F5344CB8AC3E}">
        <p14:creationId xmlns:p14="http://schemas.microsoft.com/office/powerpoint/2010/main" val="277333235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532188" y="88900"/>
            <a:ext cx="5611812" cy="460375"/>
          </a:xfrm>
        </p:spPr>
        <p:txBody>
          <a:bodyPr>
            <a:normAutofit fontScale="90000"/>
          </a:bodyPr>
          <a:lstStyle/>
          <a:p>
            <a:r>
              <a:rPr lang="en-US" dirty="0" smtClean="0"/>
              <a:t>Web API 2.0 Routing</a:t>
            </a:r>
            <a:endParaRPr lang="en-US" dirty="0"/>
          </a:p>
        </p:txBody>
      </p:sp>
      <p:sp>
        <p:nvSpPr>
          <p:cNvPr id="3" name="Text Placeholder 2"/>
          <p:cNvSpPr>
            <a:spLocks noGrp="1"/>
          </p:cNvSpPr>
          <p:nvPr>
            <p:ph type="body" sz="quarter" idx="4294967295"/>
          </p:nvPr>
        </p:nvSpPr>
        <p:spPr>
          <a:xfrm>
            <a:off x="0" y="-49213"/>
            <a:ext cx="8156575" cy="1100462"/>
          </a:xfrm>
        </p:spPr>
        <p:txBody>
          <a:bodyPr/>
          <a:lstStyle/>
          <a:p>
            <a:r>
              <a:rPr lang="en-US" dirty="0" smtClean="0"/>
              <a:t>Inline Constraints</a:t>
            </a:r>
          </a:p>
          <a:p>
            <a:pPr lvl="1"/>
            <a:r>
              <a:rPr lang="en-US" dirty="0" smtClean="0"/>
              <a:t>Ex. [Route(“orders/{</a:t>
            </a:r>
            <a:r>
              <a:rPr lang="en-US" dirty="0" err="1" smtClean="0"/>
              <a:t>id:int</a:t>
            </a:r>
            <a:r>
              <a:rPr lang="en-US" dirty="0" smtClean="0"/>
              <a:t>}”)]</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725016989"/>
              </p:ext>
            </p:extLst>
          </p:nvPr>
        </p:nvGraphicFramePr>
        <p:xfrm>
          <a:off x="964165" y="1014205"/>
          <a:ext cx="7109925" cy="4124954"/>
        </p:xfrm>
        <a:graphic>
          <a:graphicData uri="http://schemas.openxmlformats.org/drawingml/2006/table">
            <a:tbl>
              <a:tblPr/>
              <a:tblGrid>
                <a:gridCol w="2369975"/>
                <a:gridCol w="2369975"/>
                <a:gridCol w="2369975"/>
              </a:tblGrid>
              <a:tr h="112997">
                <a:tc>
                  <a:txBody>
                    <a:bodyPr/>
                    <a:lstStyle/>
                    <a:p>
                      <a:pPr algn="l" fontAlgn="base"/>
                      <a:r>
                        <a:rPr lang="en-US" sz="1000" b="1" i="0" cap="small" dirty="0">
                          <a:solidFill>
                            <a:srgbClr val="253340"/>
                          </a:solidFill>
                          <a:effectLst/>
                          <a:latin typeface="Segoe UI Semibold" panose="020B0702040204020203" pitchFamily="34" charset="0"/>
                        </a:rPr>
                        <a:t>Constraint Key</a:t>
                      </a:r>
                    </a:p>
                  </a:txBody>
                  <a:tcPr marL="21253" marR="20403" marT="10626" marB="10201" anchor="ctr">
                    <a:lnL w="12700" cap="flat" cmpd="sng" algn="ctr">
                      <a:solidFill>
                        <a:srgbClr val="BBBBBB"/>
                      </a:solidFill>
                      <a:prstDash val="solid"/>
                      <a:round/>
                      <a:headEnd type="none" w="med" len="med"/>
                      <a:tailEnd type="none" w="med" len="med"/>
                    </a:lnL>
                    <a:lnR w="12700" cap="flat" cmpd="sng" algn="ctr">
                      <a:solidFill>
                        <a:srgbClr val="BBBBBB"/>
                      </a:solidFill>
                      <a:prstDash val="solid"/>
                      <a:round/>
                      <a:headEnd type="none" w="med" len="med"/>
                      <a:tailEnd type="none" w="med" len="med"/>
                    </a:lnR>
                    <a:lnT w="12700" cap="flat" cmpd="sng" algn="ctr">
                      <a:solidFill>
                        <a:srgbClr val="BBBBBB"/>
                      </a:solidFill>
                      <a:prstDash val="solid"/>
                      <a:round/>
                      <a:headEnd type="none" w="med" len="med"/>
                      <a:tailEnd type="none" w="med" len="med"/>
                    </a:lnT>
                    <a:lnB w="12700" cap="flat" cmpd="sng" algn="ctr">
                      <a:solidFill>
                        <a:srgbClr val="BBBBBB"/>
                      </a:solidFill>
                      <a:prstDash val="solid"/>
                      <a:round/>
                      <a:headEnd type="none" w="med" len="med"/>
                      <a:tailEnd type="none" w="med" len="med"/>
                    </a:lnB>
                    <a:solidFill>
                      <a:srgbClr val="F0F1F4"/>
                    </a:solidFill>
                  </a:tcPr>
                </a:tc>
                <a:tc>
                  <a:txBody>
                    <a:bodyPr/>
                    <a:lstStyle/>
                    <a:p>
                      <a:pPr algn="l" fontAlgn="base"/>
                      <a:r>
                        <a:rPr lang="en-US" sz="1000" b="1" i="0" cap="small">
                          <a:solidFill>
                            <a:srgbClr val="253340"/>
                          </a:solidFill>
                          <a:effectLst/>
                          <a:latin typeface="Segoe UI Semibold" panose="020B0702040204020203" pitchFamily="34" charset="0"/>
                        </a:rPr>
                        <a:t>Description</a:t>
                      </a:r>
                    </a:p>
                  </a:txBody>
                  <a:tcPr marL="21253" marR="20403" marT="10626" marB="10201" anchor="ctr">
                    <a:lnL w="12700" cap="flat" cmpd="sng" algn="ctr">
                      <a:solidFill>
                        <a:srgbClr val="BBBBBB"/>
                      </a:solidFill>
                      <a:prstDash val="solid"/>
                      <a:round/>
                      <a:headEnd type="none" w="med" len="med"/>
                      <a:tailEnd type="none" w="med" len="med"/>
                    </a:lnL>
                    <a:lnR w="12700" cap="flat" cmpd="sng" algn="ctr">
                      <a:solidFill>
                        <a:srgbClr val="BBBBBB"/>
                      </a:solidFill>
                      <a:prstDash val="solid"/>
                      <a:round/>
                      <a:headEnd type="none" w="med" len="med"/>
                      <a:tailEnd type="none" w="med" len="med"/>
                    </a:lnR>
                    <a:lnT w="12700" cap="flat" cmpd="sng" algn="ctr">
                      <a:solidFill>
                        <a:srgbClr val="BBBBBB"/>
                      </a:solidFill>
                      <a:prstDash val="solid"/>
                      <a:round/>
                      <a:headEnd type="none" w="med" len="med"/>
                      <a:tailEnd type="none" w="med" len="med"/>
                    </a:lnT>
                    <a:lnB w="12700" cap="flat" cmpd="sng" algn="ctr">
                      <a:solidFill>
                        <a:srgbClr val="BBBBBB"/>
                      </a:solidFill>
                      <a:prstDash val="solid"/>
                      <a:round/>
                      <a:headEnd type="none" w="med" len="med"/>
                      <a:tailEnd type="none" w="med" len="med"/>
                    </a:lnB>
                    <a:solidFill>
                      <a:srgbClr val="F0F1F4"/>
                    </a:solidFill>
                  </a:tcPr>
                </a:tc>
                <a:tc>
                  <a:txBody>
                    <a:bodyPr/>
                    <a:lstStyle/>
                    <a:p>
                      <a:pPr algn="l" fontAlgn="base"/>
                      <a:r>
                        <a:rPr lang="en-US" sz="1000" b="1" i="0" cap="small" dirty="0">
                          <a:solidFill>
                            <a:srgbClr val="253340"/>
                          </a:solidFill>
                          <a:effectLst/>
                          <a:latin typeface="Segoe UI Semibold" panose="020B0702040204020203" pitchFamily="34" charset="0"/>
                        </a:rPr>
                        <a:t>Example</a:t>
                      </a:r>
                    </a:p>
                  </a:txBody>
                  <a:tcPr marL="21253" marR="20403" marT="10626" marB="10201" anchor="ctr">
                    <a:lnL w="12700" cap="flat" cmpd="sng" algn="ctr">
                      <a:solidFill>
                        <a:srgbClr val="BBBBBB"/>
                      </a:solidFill>
                      <a:prstDash val="solid"/>
                      <a:round/>
                      <a:headEnd type="none" w="med" len="med"/>
                      <a:tailEnd type="none" w="med" len="med"/>
                    </a:lnL>
                    <a:lnR w="12700" cap="flat" cmpd="sng" algn="ctr">
                      <a:solidFill>
                        <a:srgbClr val="BBBBBB"/>
                      </a:solidFill>
                      <a:prstDash val="solid"/>
                      <a:round/>
                      <a:headEnd type="none" w="med" len="med"/>
                      <a:tailEnd type="none" w="med" len="med"/>
                    </a:lnR>
                    <a:lnT w="12700" cap="flat" cmpd="sng" algn="ctr">
                      <a:solidFill>
                        <a:srgbClr val="BBBBBB"/>
                      </a:solidFill>
                      <a:prstDash val="solid"/>
                      <a:round/>
                      <a:headEnd type="none" w="med" len="med"/>
                      <a:tailEnd type="none" w="med" len="med"/>
                    </a:lnT>
                    <a:lnB w="12700" cap="flat" cmpd="sng" algn="ctr">
                      <a:solidFill>
                        <a:srgbClr val="BBBBBB"/>
                      </a:solidFill>
                      <a:prstDash val="solid"/>
                      <a:round/>
                      <a:headEnd type="none" w="med" len="med"/>
                      <a:tailEnd type="none" w="med" len="med"/>
                    </a:lnB>
                    <a:solidFill>
                      <a:srgbClr val="F0F1F4"/>
                    </a:solidFill>
                  </a:tcPr>
                </a:tc>
              </a:tr>
              <a:tr h="176047">
                <a:tc>
                  <a:txBody>
                    <a:bodyPr/>
                    <a:lstStyle/>
                    <a:p>
                      <a:pPr fontAlgn="base"/>
                      <a:r>
                        <a:rPr lang="en-US" sz="900">
                          <a:effectLst/>
                        </a:rPr>
                        <a:t>bool</a:t>
                      </a:r>
                    </a:p>
                  </a:txBody>
                  <a:tcPr marL="21253" marR="21253" marT="21253" marB="21253" anchor="ctr">
                    <a:lnL w="12700" cap="flat" cmpd="sng" algn="ctr">
                      <a:solidFill>
                        <a:srgbClr val="BBBBBB"/>
                      </a:solidFill>
                      <a:prstDash val="solid"/>
                      <a:round/>
                      <a:headEnd type="none" w="med" len="med"/>
                      <a:tailEnd type="none" w="med" len="med"/>
                    </a:lnL>
                    <a:lnR w="12700" cap="flat" cmpd="sng" algn="ctr">
                      <a:solidFill>
                        <a:srgbClr val="BBBBBB"/>
                      </a:solidFill>
                      <a:prstDash val="solid"/>
                      <a:round/>
                      <a:headEnd type="none" w="med" len="med"/>
                      <a:tailEnd type="none" w="med" len="med"/>
                    </a:lnR>
                    <a:lnT w="12700" cap="flat" cmpd="sng" algn="ctr">
                      <a:solidFill>
                        <a:srgbClr val="BBBBBB"/>
                      </a:solidFill>
                      <a:prstDash val="solid"/>
                      <a:round/>
                      <a:headEnd type="none" w="med" len="med"/>
                      <a:tailEnd type="none" w="med" len="med"/>
                    </a:lnT>
                    <a:lnB w="12700" cap="flat" cmpd="sng" algn="ctr">
                      <a:solidFill>
                        <a:srgbClr val="BBBBBB"/>
                      </a:solidFill>
                      <a:prstDash val="solid"/>
                      <a:round/>
                      <a:headEnd type="none" w="med" len="med"/>
                      <a:tailEnd type="none" w="med" len="med"/>
                    </a:lnB>
                  </a:tcPr>
                </a:tc>
                <a:tc>
                  <a:txBody>
                    <a:bodyPr/>
                    <a:lstStyle/>
                    <a:p>
                      <a:pPr fontAlgn="base"/>
                      <a:r>
                        <a:rPr lang="en-US" sz="900">
                          <a:effectLst/>
                        </a:rPr>
                        <a:t>Matches a Boolean value</a:t>
                      </a:r>
                    </a:p>
                  </a:txBody>
                  <a:tcPr marL="21253" marR="21253" marT="21253" marB="21253" anchor="ctr">
                    <a:lnL w="12700" cap="flat" cmpd="sng" algn="ctr">
                      <a:solidFill>
                        <a:srgbClr val="BBBBBB"/>
                      </a:solidFill>
                      <a:prstDash val="solid"/>
                      <a:round/>
                      <a:headEnd type="none" w="med" len="med"/>
                      <a:tailEnd type="none" w="med" len="med"/>
                    </a:lnL>
                    <a:lnR w="12700" cap="flat" cmpd="sng" algn="ctr">
                      <a:solidFill>
                        <a:srgbClr val="BBBBBB"/>
                      </a:solidFill>
                      <a:prstDash val="solid"/>
                      <a:round/>
                      <a:headEnd type="none" w="med" len="med"/>
                      <a:tailEnd type="none" w="med" len="med"/>
                    </a:lnR>
                    <a:lnT w="12700" cap="flat" cmpd="sng" algn="ctr">
                      <a:solidFill>
                        <a:srgbClr val="BBBBBB"/>
                      </a:solidFill>
                      <a:prstDash val="solid"/>
                      <a:round/>
                      <a:headEnd type="none" w="med" len="med"/>
                      <a:tailEnd type="none" w="med" len="med"/>
                    </a:lnT>
                    <a:lnB w="12700" cap="flat" cmpd="sng" algn="ctr">
                      <a:solidFill>
                        <a:srgbClr val="BBBBBB"/>
                      </a:solidFill>
                      <a:prstDash val="solid"/>
                      <a:round/>
                      <a:headEnd type="none" w="med" len="med"/>
                      <a:tailEnd type="none" w="med" len="med"/>
                    </a:lnB>
                  </a:tcPr>
                </a:tc>
                <a:tc>
                  <a:txBody>
                    <a:bodyPr/>
                    <a:lstStyle/>
                    <a:p>
                      <a:pPr fontAlgn="base"/>
                      <a:r>
                        <a:rPr lang="en-US" sz="900">
                          <a:effectLst/>
                        </a:rPr>
                        <a:t>{x:bool}</a:t>
                      </a:r>
                    </a:p>
                  </a:txBody>
                  <a:tcPr marL="21253" marR="21253" marT="21253" marB="21253" anchor="ctr">
                    <a:lnL w="12700" cap="flat" cmpd="sng" algn="ctr">
                      <a:solidFill>
                        <a:srgbClr val="BBBBBB"/>
                      </a:solidFill>
                      <a:prstDash val="solid"/>
                      <a:round/>
                      <a:headEnd type="none" w="med" len="med"/>
                      <a:tailEnd type="none" w="med" len="med"/>
                    </a:lnL>
                    <a:lnR w="12700" cap="flat" cmpd="sng" algn="ctr">
                      <a:solidFill>
                        <a:srgbClr val="BBBBBB"/>
                      </a:solidFill>
                      <a:prstDash val="solid"/>
                      <a:round/>
                      <a:headEnd type="none" w="med" len="med"/>
                      <a:tailEnd type="none" w="med" len="med"/>
                    </a:lnR>
                    <a:lnT w="12700" cap="flat" cmpd="sng" algn="ctr">
                      <a:solidFill>
                        <a:srgbClr val="BBBBBB"/>
                      </a:solidFill>
                      <a:prstDash val="solid"/>
                      <a:round/>
                      <a:headEnd type="none" w="med" len="med"/>
                      <a:tailEnd type="none" w="med" len="med"/>
                    </a:lnT>
                    <a:lnB w="12700" cap="flat" cmpd="sng" algn="ctr">
                      <a:solidFill>
                        <a:srgbClr val="BBBBBB"/>
                      </a:solidFill>
                      <a:prstDash val="solid"/>
                      <a:round/>
                      <a:headEnd type="none" w="med" len="med"/>
                      <a:tailEnd type="none" w="med" len="med"/>
                    </a:lnB>
                  </a:tcPr>
                </a:tc>
              </a:tr>
              <a:tr h="176047">
                <a:tc>
                  <a:txBody>
                    <a:bodyPr/>
                    <a:lstStyle/>
                    <a:p>
                      <a:pPr fontAlgn="base"/>
                      <a:r>
                        <a:rPr lang="en-US" sz="900">
                          <a:effectLst/>
                        </a:rPr>
                        <a:t>datetime</a:t>
                      </a:r>
                    </a:p>
                  </a:txBody>
                  <a:tcPr marL="21253" marR="21253" marT="21253" marB="21253" anchor="ctr">
                    <a:lnL w="12700" cap="flat" cmpd="sng" algn="ctr">
                      <a:solidFill>
                        <a:srgbClr val="BBBBBB"/>
                      </a:solidFill>
                      <a:prstDash val="solid"/>
                      <a:round/>
                      <a:headEnd type="none" w="med" len="med"/>
                      <a:tailEnd type="none" w="med" len="med"/>
                    </a:lnL>
                    <a:lnR w="12700" cap="flat" cmpd="sng" algn="ctr">
                      <a:solidFill>
                        <a:srgbClr val="BBBBBB"/>
                      </a:solidFill>
                      <a:prstDash val="solid"/>
                      <a:round/>
                      <a:headEnd type="none" w="med" len="med"/>
                      <a:tailEnd type="none" w="med" len="med"/>
                    </a:lnR>
                    <a:lnT w="12700" cap="flat" cmpd="sng" algn="ctr">
                      <a:solidFill>
                        <a:srgbClr val="BBBBBB"/>
                      </a:solidFill>
                      <a:prstDash val="solid"/>
                      <a:round/>
                      <a:headEnd type="none" w="med" len="med"/>
                      <a:tailEnd type="none" w="med" len="med"/>
                    </a:lnT>
                    <a:lnB w="12700" cap="flat" cmpd="sng" algn="ctr">
                      <a:solidFill>
                        <a:srgbClr val="BBBBBB"/>
                      </a:solidFill>
                      <a:prstDash val="solid"/>
                      <a:round/>
                      <a:headEnd type="none" w="med" len="med"/>
                      <a:tailEnd type="none" w="med" len="med"/>
                    </a:lnB>
                  </a:tcPr>
                </a:tc>
                <a:tc>
                  <a:txBody>
                    <a:bodyPr/>
                    <a:lstStyle/>
                    <a:p>
                      <a:pPr fontAlgn="base"/>
                      <a:r>
                        <a:rPr lang="en-US" sz="900">
                          <a:effectLst/>
                        </a:rPr>
                        <a:t>Matches a DateTime value</a:t>
                      </a:r>
                    </a:p>
                  </a:txBody>
                  <a:tcPr marL="21253" marR="21253" marT="21253" marB="21253" anchor="ctr">
                    <a:lnL w="12700" cap="flat" cmpd="sng" algn="ctr">
                      <a:solidFill>
                        <a:srgbClr val="BBBBBB"/>
                      </a:solidFill>
                      <a:prstDash val="solid"/>
                      <a:round/>
                      <a:headEnd type="none" w="med" len="med"/>
                      <a:tailEnd type="none" w="med" len="med"/>
                    </a:lnL>
                    <a:lnR w="12700" cap="flat" cmpd="sng" algn="ctr">
                      <a:solidFill>
                        <a:srgbClr val="BBBBBB"/>
                      </a:solidFill>
                      <a:prstDash val="solid"/>
                      <a:round/>
                      <a:headEnd type="none" w="med" len="med"/>
                      <a:tailEnd type="none" w="med" len="med"/>
                    </a:lnR>
                    <a:lnT w="12700" cap="flat" cmpd="sng" algn="ctr">
                      <a:solidFill>
                        <a:srgbClr val="BBBBBB"/>
                      </a:solidFill>
                      <a:prstDash val="solid"/>
                      <a:round/>
                      <a:headEnd type="none" w="med" len="med"/>
                      <a:tailEnd type="none" w="med" len="med"/>
                    </a:lnT>
                    <a:lnB w="12700" cap="flat" cmpd="sng" algn="ctr">
                      <a:solidFill>
                        <a:srgbClr val="BBBBBB"/>
                      </a:solidFill>
                      <a:prstDash val="solid"/>
                      <a:round/>
                      <a:headEnd type="none" w="med" len="med"/>
                      <a:tailEnd type="none" w="med" len="med"/>
                    </a:lnB>
                  </a:tcPr>
                </a:tc>
                <a:tc>
                  <a:txBody>
                    <a:bodyPr/>
                    <a:lstStyle/>
                    <a:p>
                      <a:pPr fontAlgn="base"/>
                      <a:r>
                        <a:rPr lang="en-US" sz="900">
                          <a:effectLst/>
                        </a:rPr>
                        <a:t>{x:datetime}</a:t>
                      </a:r>
                    </a:p>
                  </a:txBody>
                  <a:tcPr marL="21253" marR="21253" marT="21253" marB="21253" anchor="ctr">
                    <a:lnL w="12700" cap="flat" cmpd="sng" algn="ctr">
                      <a:solidFill>
                        <a:srgbClr val="BBBBBB"/>
                      </a:solidFill>
                      <a:prstDash val="solid"/>
                      <a:round/>
                      <a:headEnd type="none" w="med" len="med"/>
                      <a:tailEnd type="none" w="med" len="med"/>
                    </a:lnL>
                    <a:lnR w="12700" cap="flat" cmpd="sng" algn="ctr">
                      <a:solidFill>
                        <a:srgbClr val="BBBBBB"/>
                      </a:solidFill>
                      <a:prstDash val="solid"/>
                      <a:round/>
                      <a:headEnd type="none" w="med" len="med"/>
                      <a:tailEnd type="none" w="med" len="med"/>
                    </a:lnR>
                    <a:lnT w="12700" cap="flat" cmpd="sng" algn="ctr">
                      <a:solidFill>
                        <a:srgbClr val="BBBBBB"/>
                      </a:solidFill>
                      <a:prstDash val="solid"/>
                      <a:round/>
                      <a:headEnd type="none" w="med" len="med"/>
                      <a:tailEnd type="none" w="med" len="med"/>
                    </a:lnT>
                    <a:lnB w="12700" cap="flat" cmpd="sng" algn="ctr">
                      <a:solidFill>
                        <a:srgbClr val="BBBBBB"/>
                      </a:solidFill>
                      <a:prstDash val="solid"/>
                      <a:round/>
                      <a:headEnd type="none" w="med" len="med"/>
                      <a:tailEnd type="none" w="med" len="med"/>
                    </a:lnB>
                  </a:tcPr>
                </a:tc>
              </a:tr>
              <a:tr h="176047">
                <a:tc>
                  <a:txBody>
                    <a:bodyPr/>
                    <a:lstStyle/>
                    <a:p>
                      <a:pPr fontAlgn="base"/>
                      <a:r>
                        <a:rPr lang="en-US" sz="900">
                          <a:effectLst/>
                        </a:rPr>
                        <a:t>decimal</a:t>
                      </a:r>
                    </a:p>
                  </a:txBody>
                  <a:tcPr marL="21253" marR="21253" marT="21253" marB="21253" anchor="ctr">
                    <a:lnL w="12700" cap="flat" cmpd="sng" algn="ctr">
                      <a:solidFill>
                        <a:srgbClr val="BBBBBB"/>
                      </a:solidFill>
                      <a:prstDash val="solid"/>
                      <a:round/>
                      <a:headEnd type="none" w="med" len="med"/>
                      <a:tailEnd type="none" w="med" len="med"/>
                    </a:lnL>
                    <a:lnR w="12700" cap="flat" cmpd="sng" algn="ctr">
                      <a:solidFill>
                        <a:srgbClr val="BBBBBB"/>
                      </a:solidFill>
                      <a:prstDash val="solid"/>
                      <a:round/>
                      <a:headEnd type="none" w="med" len="med"/>
                      <a:tailEnd type="none" w="med" len="med"/>
                    </a:lnR>
                    <a:lnT w="12700" cap="flat" cmpd="sng" algn="ctr">
                      <a:solidFill>
                        <a:srgbClr val="BBBBBB"/>
                      </a:solidFill>
                      <a:prstDash val="solid"/>
                      <a:round/>
                      <a:headEnd type="none" w="med" len="med"/>
                      <a:tailEnd type="none" w="med" len="med"/>
                    </a:lnT>
                    <a:lnB w="12700" cap="flat" cmpd="sng" algn="ctr">
                      <a:solidFill>
                        <a:srgbClr val="BBBBBB"/>
                      </a:solidFill>
                      <a:prstDash val="solid"/>
                      <a:round/>
                      <a:headEnd type="none" w="med" len="med"/>
                      <a:tailEnd type="none" w="med" len="med"/>
                    </a:lnB>
                  </a:tcPr>
                </a:tc>
                <a:tc>
                  <a:txBody>
                    <a:bodyPr/>
                    <a:lstStyle/>
                    <a:p>
                      <a:pPr fontAlgn="base"/>
                      <a:r>
                        <a:rPr lang="en-US" sz="900">
                          <a:effectLst/>
                        </a:rPr>
                        <a:t>Matches a Decimal value</a:t>
                      </a:r>
                    </a:p>
                  </a:txBody>
                  <a:tcPr marL="21253" marR="21253" marT="21253" marB="21253" anchor="ctr">
                    <a:lnL w="12700" cap="flat" cmpd="sng" algn="ctr">
                      <a:solidFill>
                        <a:srgbClr val="BBBBBB"/>
                      </a:solidFill>
                      <a:prstDash val="solid"/>
                      <a:round/>
                      <a:headEnd type="none" w="med" len="med"/>
                      <a:tailEnd type="none" w="med" len="med"/>
                    </a:lnL>
                    <a:lnR w="12700" cap="flat" cmpd="sng" algn="ctr">
                      <a:solidFill>
                        <a:srgbClr val="BBBBBB"/>
                      </a:solidFill>
                      <a:prstDash val="solid"/>
                      <a:round/>
                      <a:headEnd type="none" w="med" len="med"/>
                      <a:tailEnd type="none" w="med" len="med"/>
                    </a:lnR>
                    <a:lnT w="12700" cap="flat" cmpd="sng" algn="ctr">
                      <a:solidFill>
                        <a:srgbClr val="BBBBBB"/>
                      </a:solidFill>
                      <a:prstDash val="solid"/>
                      <a:round/>
                      <a:headEnd type="none" w="med" len="med"/>
                      <a:tailEnd type="none" w="med" len="med"/>
                    </a:lnT>
                    <a:lnB w="12700" cap="flat" cmpd="sng" algn="ctr">
                      <a:solidFill>
                        <a:srgbClr val="BBBBBB"/>
                      </a:solidFill>
                      <a:prstDash val="solid"/>
                      <a:round/>
                      <a:headEnd type="none" w="med" len="med"/>
                      <a:tailEnd type="none" w="med" len="med"/>
                    </a:lnB>
                  </a:tcPr>
                </a:tc>
                <a:tc>
                  <a:txBody>
                    <a:bodyPr/>
                    <a:lstStyle/>
                    <a:p>
                      <a:pPr fontAlgn="base"/>
                      <a:r>
                        <a:rPr lang="en-US" sz="900">
                          <a:effectLst/>
                        </a:rPr>
                        <a:t>{x:decimal}</a:t>
                      </a:r>
                    </a:p>
                  </a:txBody>
                  <a:tcPr marL="21253" marR="21253" marT="21253" marB="21253" anchor="ctr">
                    <a:lnL w="12700" cap="flat" cmpd="sng" algn="ctr">
                      <a:solidFill>
                        <a:srgbClr val="BBBBBB"/>
                      </a:solidFill>
                      <a:prstDash val="solid"/>
                      <a:round/>
                      <a:headEnd type="none" w="med" len="med"/>
                      <a:tailEnd type="none" w="med" len="med"/>
                    </a:lnL>
                    <a:lnR w="12700" cap="flat" cmpd="sng" algn="ctr">
                      <a:solidFill>
                        <a:srgbClr val="BBBBBB"/>
                      </a:solidFill>
                      <a:prstDash val="solid"/>
                      <a:round/>
                      <a:headEnd type="none" w="med" len="med"/>
                      <a:tailEnd type="none" w="med" len="med"/>
                    </a:lnR>
                    <a:lnT w="12700" cap="flat" cmpd="sng" algn="ctr">
                      <a:solidFill>
                        <a:srgbClr val="BBBBBB"/>
                      </a:solidFill>
                      <a:prstDash val="solid"/>
                      <a:round/>
                      <a:headEnd type="none" w="med" len="med"/>
                      <a:tailEnd type="none" w="med" len="med"/>
                    </a:lnT>
                    <a:lnB w="12700" cap="flat" cmpd="sng" algn="ctr">
                      <a:solidFill>
                        <a:srgbClr val="BBBBBB"/>
                      </a:solidFill>
                      <a:prstDash val="solid"/>
                      <a:round/>
                      <a:headEnd type="none" w="med" len="med"/>
                      <a:tailEnd type="none" w="med" len="med"/>
                    </a:lnB>
                  </a:tcPr>
                </a:tc>
              </a:tr>
              <a:tr h="176047">
                <a:tc>
                  <a:txBody>
                    <a:bodyPr/>
                    <a:lstStyle/>
                    <a:p>
                      <a:pPr fontAlgn="base"/>
                      <a:r>
                        <a:rPr lang="en-US" sz="900">
                          <a:effectLst/>
                        </a:rPr>
                        <a:t>double</a:t>
                      </a:r>
                    </a:p>
                  </a:txBody>
                  <a:tcPr marL="21253" marR="21253" marT="21253" marB="21253" anchor="ctr">
                    <a:lnL w="12700" cap="flat" cmpd="sng" algn="ctr">
                      <a:solidFill>
                        <a:srgbClr val="BBBBBB"/>
                      </a:solidFill>
                      <a:prstDash val="solid"/>
                      <a:round/>
                      <a:headEnd type="none" w="med" len="med"/>
                      <a:tailEnd type="none" w="med" len="med"/>
                    </a:lnL>
                    <a:lnR w="12700" cap="flat" cmpd="sng" algn="ctr">
                      <a:solidFill>
                        <a:srgbClr val="BBBBBB"/>
                      </a:solidFill>
                      <a:prstDash val="solid"/>
                      <a:round/>
                      <a:headEnd type="none" w="med" len="med"/>
                      <a:tailEnd type="none" w="med" len="med"/>
                    </a:lnR>
                    <a:lnT w="12700" cap="flat" cmpd="sng" algn="ctr">
                      <a:solidFill>
                        <a:srgbClr val="BBBBBB"/>
                      </a:solidFill>
                      <a:prstDash val="solid"/>
                      <a:round/>
                      <a:headEnd type="none" w="med" len="med"/>
                      <a:tailEnd type="none" w="med" len="med"/>
                    </a:lnT>
                    <a:lnB w="12700" cap="flat" cmpd="sng" algn="ctr">
                      <a:solidFill>
                        <a:srgbClr val="BBBBBB"/>
                      </a:solidFill>
                      <a:prstDash val="solid"/>
                      <a:round/>
                      <a:headEnd type="none" w="med" len="med"/>
                      <a:tailEnd type="none" w="med" len="med"/>
                    </a:lnB>
                  </a:tcPr>
                </a:tc>
                <a:tc>
                  <a:txBody>
                    <a:bodyPr/>
                    <a:lstStyle/>
                    <a:p>
                      <a:pPr fontAlgn="base"/>
                      <a:r>
                        <a:rPr lang="en-US" sz="900">
                          <a:effectLst/>
                        </a:rPr>
                        <a:t>Matches a 64-bit floating point value</a:t>
                      </a:r>
                    </a:p>
                  </a:txBody>
                  <a:tcPr marL="21253" marR="21253" marT="21253" marB="21253" anchor="ctr">
                    <a:lnL w="12700" cap="flat" cmpd="sng" algn="ctr">
                      <a:solidFill>
                        <a:srgbClr val="BBBBBB"/>
                      </a:solidFill>
                      <a:prstDash val="solid"/>
                      <a:round/>
                      <a:headEnd type="none" w="med" len="med"/>
                      <a:tailEnd type="none" w="med" len="med"/>
                    </a:lnL>
                    <a:lnR w="12700" cap="flat" cmpd="sng" algn="ctr">
                      <a:solidFill>
                        <a:srgbClr val="BBBBBB"/>
                      </a:solidFill>
                      <a:prstDash val="solid"/>
                      <a:round/>
                      <a:headEnd type="none" w="med" len="med"/>
                      <a:tailEnd type="none" w="med" len="med"/>
                    </a:lnR>
                    <a:lnT w="12700" cap="flat" cmpd="sng" algn="ctr">
                      <a:solidFill>
                        <a:srgbClr val="BBBBBB"/>
                      </a:solidFill>
                      <a:prstDash val="solid"/>
                      <a:round/>
                      <a:headEnd type="none" w="med" len="med"/>
                      <a:tailEnd type="none" w="med" len="med"/>
                    </a:lnT>
                    <a:lnB w="12700" cap="flat" cmpd="sng" algn="ctr">
                      <a:solidFill>
                        <a:srgbClr val="BBBBBB"/>
                      </a:solidFill>
                      <a:prstDash val="solid"/>
                      <a:round/>
                      <a:headEnd type="none" w="med" len="med"/>
                      <a:tailEnd type="none" w="med" len="med"/>
                    </a:lnB>
                  </a:tcPr>
                </a:tc>
                <a:tc>
                  <a:txBody>
                    <a:bodyPr/>
                    <a:lstStyle/>
                    <a:p>
                      <a:pPr fontAlgn="base"/>
                      <a:r>
                        <a:rPr lang="en-US" sz="900">
                          <a:effectLst/>
                        </a:rPr>
                        <a:t>{x:double}</a:t>
                      </a:r>
                    </a:p>
                  </a:txBody>
                  <a:tcPr marL="21253" marR="21253" marT="21253" marB="21253" anchor="ctr">
                    <a:lnL w="12700" cap="flat" cmpd="sng" algn="ctr">
                      <a:solidFill>
                        <a:srgbClr val="BBBBBB"/>
                      </a:solidFill>
                      <a:prstDash val="solid"/>
                      <a:round/>
                      <a:headEnd type="none" w="med" len="med"/>
                      <a:tailEnd type="none" w="med" len="med"/>
                    </a:lnL>
                    <a:lnR w="12700" cap="flat" cmpd="sng" algn="ctr">
                      <a:solidFill>
                        <a:srgbClr val="BBBBBB"/>
                      </a:solidFill>
                      <a:prstDash val="solid"/>
                      <a:round/>
                      <a:headEnd type="none" w="med" len="med"/>
                      <a:tailEnd type="none" w="med" len="med"/>
                    </a:lnR>
                    <a:lnT w="12700" cap="flat" cmpd="sng" algn="ctr">
                      <a:solidFill>
                        <a:srgbClr val="BBBBBB"/>
                      </a:solidFill>
                      <a:prstDash val="solid"/>
                      <a:round/>
                      <a:headEnd type="none" w="med" len="med"/>
                      <a:tailEnd type="none" w="med" len="med"/>
                    </a:lnT>
                    <a:lnB w="12700" cap="flat" cmpd="sng" algn="ctr">
                      <a:solidFill>
                        <a:srgbClr val="BBBBBB"/>
                      </a:solidFill>
                      <a:prstDash val="solid"/>
                      <a:round/>
                      <a:headEnd type="none" w="med" len="med"/>
                      <a:tailEnd type="none" w="med" len="med"/>
                    </a:lnB>
                  </a:tcPr>
                </a:tc>
              </a:tr>
              <a:tr h="176047">
                <a:tc>
                  <a:txBody>
                    <a:bodyPr/>
                    <a:lstStyle/>
                    <a:p>
                      <a:pPr fontAlgn="base"/>
                      <a:r>
                        <a:rPr lang="en-US" sz="900">
                          <a:effectLst/>
                        </a:rPr>
                        <a:t>float</a:t>
                      </a:r>
                    </a:p>
                  </a:txBody>
                  <a:tcPr marL="21253" marR="21253" marT="21253" marB="21253" anchor="ctr">
                    <a:lnL w="12700" cap="flat" cmpd="sng" algn="ctr">
                      <a:solidFill>
                        <a:srgbClr val="BBBBBB"/>
                      </a:solidFill>
                      <a:prstDash val="solid"/>
                      <a:round/>
                      <a:headEnd type="none" w="med" len="med"/>
                      <a:tailEnd type="none" w="med" len="med"/>
                    </a:lnL>
                    <a:lnR w="12700" cap="flat" cmpd="sng" algn="ctr">
                      <a:solidFill>
                        <a:srgbClr val="BBBBBB"/>
                      </a:solidFill>
                      <a:prstDash val="solid"/>
                      <a:round/>
                      <a:headEnd type="none" w="med" len="med"/>
                      <a:tailEnd type="none" w="med" len="med"/>
                    </a:lnR>
                    <a:lnT w="12700" cap="flat" cmpd="sng" algn="ctr">
                      <a:solidFill>
                        <a:srgbClr val="BBBBBB"/>
                      </a:solidFill>
                      <a:prstDash val="solid"/>
                      <a:round/>
                      <a:headEnd type="none" w="med" len="med"/>
                      <a:tailEnd type="none" w="med" len="med"/>
                    </a:lnT>
                    <a:lnB w="12700" cap="flat" cmpd="sng" algn="ctr">
                      <a:solidFill>
                        <a:srgbClr val="BBBBBB"/>
                      </a:solidFill>
                      <a:prstDash val="solid"/>
                      <a:round/>
                      <a:headEnd type="none" w="med" len="med"/>
                      <a:tailEnd type="none" w="med" len="med"/>
                    </a:lnB>
                  </a:tcPr>
                </a:tc>
                <a:tc>
                  <a:txBody>
                    <a:bodyPr/>
                    <a:lstStyle/>
                    <a:p>
                      <a:pPr fontAlgn="base"/>
                      <a:r>
                        <a:rPr lang="en-US" sz="900">
                          <a:effectLst/>
                        </a:rPr>
                        <a:t>Matches a 32-bit floating point value</a:t>
                      </a:r>
                    </a:p>
                  </a:txBody>
                  <a:tcPr marL="21253" marR="21253" marT="21253" marB="21253" anchor="ctr">
                    <a:lnL w="12700" cap="flat" cmpd="sng" algn="ctr">
                      <a:solidFill>
                        <a:srgbClr val="BBBBBB"/>
                      </a:solidFill>
                      <a:prstDash val="solid"/>
                      <a:round/>
                      <a:headEnd type="none" w="med" len="med"/>
                      <a:tailEnd type="none" w="med" len="med"/>
                    </a:lnL>
                    <a:lnR w="12700" cap="flat" cmpd="sng" algn="ctr">
                      <a:solidFill>
                        <a:srgbClr val="BBBBBB"/>
                      </a:solidFill>
                      <a:prstDash val="solid"/>
                      <a:round/>
                      <a:headEnd type="none" w="med" len="med"/>
                      <a:tailEnd type="none" w="med" len="med"/>
                    </a:lnR>
                    <a:lnT w="12700" cap="flat" cmpd="sng" algn="ctr">
                      <a:solidFill>
                        <a:srgbClr val="BBBBBB"/>
                      </a:solidFill>
                      <a:prstDash val="solid"/>
                      <a:round/>
                      <a:headEnd type="none" w="med" len="med"/>
                      <a:tailEnd type="none" w="med" len="med"/>
                    </a:lnT>
                    <a:lnB w="12700" cap="flat" cmpd="sng" algn="ctr">
                      <a:solidFill>
                        <a:srgbClr val="BBBBBB"/>
                      </a:solidFill>
                      <a:prstDash val="solid"/>
                      <a:round/>
                      <a:headEnd type="none" w="med" len="med"/>
                      <a:tailEnd type="none" w="med" len="med"/>
                    </a:lnB>
                  </a:tcPr>
                </a:tc>
                <a:tc>
                  <a:txBody>
                    <a:bodyPr/>
                    <a:lstStyle/>
                    <a:p>
                      <a:pPr fontAlgn="base"/>
                      <a:r>
                        <a:rPr lang="en-US" sz="900">
                          <a:effectLst/>
                        </a:rPr>
                        <a:t>{x:float}</a:t>
                      </a:r>
                    </a:p>
                  </a:txBody>
                  <a:tcPr marL="21253" marR="21253" marT="21253" marB="21253" anchor="ctr">
                    <a:lnL w="12700" cap="flat" cmpd="sng" algn="ctr">
                      <a:solidFill>
                        <a:srgbClr val="BBBBBB"/>
                      </a:solidFill>
                      <a:prstDash val="solid"/>
                      <a:round/>
                      <a:headEnd type="none" w="med" len="med"/>
                      <a:tailEnd type="none" w="med" len="med"/>
                    </a:lnL>
                    <a:lnR w="12700" cap="flat" cmpd="sng" algn="ctr">
                      <a:solidFill>
                        <a:srgbClr val="BBBBBB"/>
                      </a:solidFill>
                      <a:prstDash val="solid"/>
                      <a:round/>
                      <a:headEnd type="none" w="med" len="med"/>
                      <a:tailEnd type="none" w="med" len="med"/>
                    </a:lnR>
                    <a:lnT w="12700" cap="flat" cmpd="sng" algn="ctr">
                      <a:solidFill>
                        <a:srgbClr val="BBBBBB"/>
                      </a:solidFill>
                      <a:prstDash val="solid"/>
                      <a:round/>
                      <a:headEnd type="none" w="med" len="med"/>
                      <a:tailEnd type="none" w="med" len="med"/>
                    </a:lnT>
                    <a:lnB w="12700" cap="flat" cmpd="sng" algn="ctr">
                      <a:solidFill>
                        <a:srgbClr val="BBBBBB"/>
                      </a:solidFill>
                      <a:prstDash val="solid"/>
                      <a:round/>
                      <a:headEnd type="none" w="med" len="med"/>
                      <a:tailEnd type="none" w="med" len="med"/>
                    </a:lnB>
                  </a:tcPr>
                </a:tc>
              </a:tr>
              <a:tr h="176047">
                <a:tc>
                  <a:txBody>
                    <a:bodyPr/>
                    <a:lstStyle/>
                    <a:p>
                      <a:pPr fontAlgn="base"/>
                      <a:r>
                        <a:rPr lang="en-US" sz="900">
                          <a:effectLst/>
                        </a:rPr>
                        <a:t>guid</a:t>
                      </a:r>
                    </a:p>
                  </a:txBody>
                  <a:tcPr marL="21253" marR="21253" marT="21253" marB="21253" anchor="ctr">
                    <a:lnL w="12700" cap="flat" cmpd="sng" algn="ctr">
                      <a:solidFill>
                        <a:srgbClr val="BBBBBB"/>
                      </a:solidFill>
                      <a:prstDash val="solid"/>
                      <a:round/>
                      <a:headEnd type="none" w="med" len="med"/>
                      <a:tailEnd type="none" w="med" len="med"/>
                    </a:lnL>
                    <a:lnR w="12700" cap="flat" cmpd="sng" algn="ctr">
                      <a:solidFill>
                        <a:srgbClr val="BBBBBB"/>
                      </a:solidFill>
                      <a:prstDash val="solid"/>
                      <a:round/>
                      <a:headEnd type="none" w="med" len="med"/>
                      <a:tailEnd type="none" w="med" len="med"/>
                    </a:lnR>
                    <a:lnT w="12700" cap="flat" cmpd="sng" algn="ctr">
                      <a:solidFill>
                        <a:srgbClr val="BBBBBB"/>
                      </a:solidFill>
                      <a:prstDash val="solid"/>
                      <a:round/>
                      <a:headEnd type="none" w="med" len="med"/>
                      <a:tailEnd type="none" w="med" len="med"/>
                    </a:lnT>
                    <a:lnB w="12700" cap="flat" cmpd="sng" algn="ctr">
                      <a:solidFill>
                        <a:srgbClr val="BBBBBB"/>
                      </a:solidFill>
                      <a:prstDash val="solid"/>
                      <a:round/>
                      <a:headEnd type="none" w="med" len="med"/>
                      <a:tailEnd type="none" w="med" len="med"/>
                    </a:lnB>
                  </a:tcPr>
                </a:tc>
                <a:tc>
                  <a:txBody>
                    <a:bodyPr/>
                    <a:lstStyle/>
                    <a:p>
                      <a:pPr fontAlgn="base"/>
                      <a:r>
                        <a:rPr lang="en-US" sz="900">
                          <a:effectLst/>
                        </a:rPr>
                        <a:t>Matches a GUID value</a:t>
                      </a:r>
                    </a:p>
                  </a:txBody>
                  <a:tcPr marL="21253" marR="21253" marT="21253" marB="21253" anchor="ctr">
                    <a:lnL w="12700" cap="flat" cmpd="sng" algn="ctr">
                      <a:solidFill>
                        <a:srgbClr val="BBBBBB"/>
                      </a:solidFill>
                      <a:prstDash val="solid"/>
                      <a:round/>
                      <a:headEnd type="none" w="med" len="med"/>
                      <a:tailEnd type="none" w="med" len="med"/>
                    </a:lnL>
                    <a:lnR w="12700" cap="flat" cmpd="sng" algn="ctr">
                      <a:solidFill>
                        <a:srgbClr val="BBBBBB"/>
                      </a:solidFill>
                      <a:prstDash val="solid"/>
                      <a:round/>
                      <a:headEnd type="none" w="med" len="med"/>
                      <a:tailEnd type="none" w="med" len="med"/>
                    </a:lnR>
                    <a:lnT w="12700" cap="flat" cmpd="sng" algn="ctr">
                      <a:solidFill>
                        <a:srgbClr val="BBBBBB"/>
                      </a:solidFill>
                      <a:prstDash val="solid"/>
                      <a:round/>
                      <a:headEnd type="none" w="med" len="med"/>
                      <a:tailEnd type="none" w="med" len="med"/>
                    </a:lnT>
                    <a:lnB w="12700" cap="flat" cmpd="sng" algn="ctr">
                      <a:solidFill>
                        <a:srgbClr val="BBBBBB"/>
                      </a:solidFill>
                      <a:prstDash val="solid"/>
                      <a:round/>
                      <a:headEnd type="none" w="med" len="med"/>
                      <a:tailEnd type="none" w="med" len="med"/>
                    </a:lnB>
                  </a:tcPr>
                </a:tc>
                <a:tc>
                  <a:txBody>
                    <a:bodyPr/>
                    <a:lstStyle/>
                    <a:p>
                      <a:pPr fontAlgn="base"/>
                      <a:r>
                        <a:rPr lang="en-US" sz="900">
                          <a:effectLst/>
                        </a:rPr>
                        <a:t>{x:guid}</a:t>
                      </a:r>
                    </a:p>
                  </a:txBody>
                  <a:tcPr marL="21253" marR="21253" marT="21253" marB="21253" anchor="ctr">
                    <a:lnL w="12700" cap="flat" cmpd="sng" algn="ctr">
                      <a:solidFill>
                        <a:srgbClr val="BBBBBB"/>
                      </a:solidFill>
                      <a:prstDash val="solid"/>
                      <a:round/>
                      <a:headEnd type="none" w="med" len="med"/>
                      <a:tailEnd type="none" w="med" len="med"/>
                    </a:lnL>
                    <a:lnR w="12700" cap="flat" cmpd="sng" algn="ctr">
                      <a:solidFill>
                        <a:srgbClr val="BBBBBB"/>
                      </a:solidFill>
                      <a:prstDash val="solid"/>
                      <a:round/>
                      <a:headEnd type="none" w="med" len="med"/>
                      <a:tailEnd type="none" w="med" len="med"/>
                    </a:lnR>
                    <a:lnT w="12700" cap="flat" cmpd="sng" algn="ctr">
                      <a:solidFill>
                        <a:srgbClr val="BBBBBB"/>
                      </a:solidFill>
                      <a:prstDash val="solid"/>
                      <a:round/>
                      <a:headEnd type="none" w="med" len="med"/>
                      <a:tailEnd type="none" w="med" len="med"/>
                    </a:lnT>
                    <a:lnB w="12700" cap="flat" cmpd="sng" algn="ctr">
                      <a:solidFill>
                        <a:srgbClr val="BBBBBB"/>
                      </a:solidFill>
                      <a:prstDash val="solid"/>
                      <a:round/>
                      <a:headEnd type="none" w="med" len="med"/>
                      <a:tailEnd type="none" w="med" len="med"/>
                    </a:lnB>
                  </a:tcPr>
                </a:tc>
              </a:tr>
              <a:tr h="176047">
                <a:tc>
                  <a:txBody>
                    <a:bodyPr/>
                    <a:lstStyle/>
                    <a:p>
                      <a:pPr fontAlgn="base"/>
                      <a:r>
                        <a:rPr lang="en-US" sz="900">
                          <a:effectLst/>
                        </a:rPr>
                        <a:t>int</a:t>
                      </a:r>
                    </a:p>
                  </a:txBody>
                  <a:tcPr marL="21253" marR="21253" marT="21253" marB="21253" anchor="ctr">
                    <a:lnL w="12700" cap="flat" cmpd="sng" algn="ctr">
                      <a:solidFill>
                        <a:srgbClr val="BBBBBB"/>
                      </a:solidFill>
                      <a:prstDash val="solid"/>
                      <a:round/>
                      <a:headEnd type="none" w="med" len="med"/>
                      <a:tailEnd type="none" w="med" len="med"/>
                    </a:lnL>
                    <a:lnR w="12700" cap="flat" cmpd="sng" algn="ctr">
                      <a:solidFill>
                        <a:srgbClr val="BBBBBB"/>
                      </a:solidFill>
                      <a:prstDash val="solid"/>
                      <a:round/>
                      <a:headEnd type="none" w="med" len="med"/>
                      <a:tailEnd type="none" w="med" len="med"/>
                    </a:lnR>
                    <a:lnT w="12700" cap="flat" cmpd="sng" algn="ctr">
                      <a:solidFill>
                        <a:srgbClr val="BBBBBB"/>
                      </a:solidFill>
                      <a:prstDash val="solid"/>
                      <a:round/>
                      <a:headEnd type="none" w="med" len="med"/>
                      <a:tailEnd type="none" w="med" len="med"/>
                    </a:lnT>
                    <a:lnB w="12700" cap="flat" cmpd="sng" algn="ctr">
                      <a:solidFill>
                        <a:srgbClr val="BBBBBB"/>
                      </a:solidFill>
                      <a:prstDash val="solid"/>
                      <a:round/>
                      <a:headEnd type="none" w="med" len="med"/>
                      <a:tailEnd type="none" w="med" len="med"/>
                    </a:lnB>
                  </a:tcPr>
                </a:tc>
                <a:tc>
                  <a:txBody>
                    <a:bodyPr/>
                    <a:lstStyle/>
                    <a:p>
                      <a:pPr fontAlgn="base"/>
                      <a:r>
                        <a:rPr lang="en-US" sz="900">
                          <a:effectLst/>
                        </a:rPr>
                        <a:t>Matches a 32-bit integer value</a:t>
                      </a:r>
                    </a:p>
                  </a:txBody>
                  <a:tcPr marL="21253" marR="21253" marT="21253" marB="21253" anchor="ctr">
                    <a:lnL w="12700" cap="flat" cmpd="sng" algn="ctr">
                      <a:solidFill>
                        <a:srgbClr val="BBBBBB"/>
                      </a:solidFill>
                      <a:prstDash val="solid"/>
                      <a:round/>
                      <a:headEnd type="none" w="med" len="med"/>
                      <a:tailEnd type="none" w="med" len="med"/>
                    </a:lnL>
                    <a:lnR w="12700" cap="flat" cmpd="sng" algn="ctr">
                      <a:solidFill>
                        <a:srgbClr val="BBBBBB"/>
                      </a:solidFill>
                      <a:prstDash val="solid"/>
                      <a:round/>
                      <a:headEnd type="none" w="med" len="med"/>
                      <a:tailEnd type="none" w="med" len="med"/>
                    </a:lnR>
                    <a:lnT w="12700" cap="flat" cmpd="sng" algn="ctr">
                      <a:solidFill>
                        <a:srgbClr val="BBBBBB"/>
                      </a:solidFill>
                      <a:prstDash val="solid"/>
                      <a:round/>
                      <a:headEnd type="none" w="med" len="med"/>
                      <a:tailEnd type="none" w="med" len="med"/>
                    </a:lnT>
                    <a:lnB w="12700" cap="flat" cmpd="sng" algn="ctr">
                      <a:solidFill>
                        <a:srgbClr val="BBBBBB"/>
                      </a:solidFill>
                      <a:prstDash val="solid"/>
                      <a:round/>
                      <a:headEnd type="none" w="med" len="med"/>
                      <a:tailEnd type="none" w="med" len="med"/>
                    </a:lnB>
                  </a:tcPr>
                </a:tc>
                <a:tc>
                  <a:txBody>
                    <a:bodyPr/>
                    <a:lstStyle/>
                    <a:p>
                      <a:pPr fontAlgn="base"/>
                      <a:r>
                        <a:rPr lang="en-US" sz="900">
                          <a:effectLst/>
                        </a:rPr>
                        <a:t>{x:int}</a:t>
                      </a:r>
                    </a:p>
                  </a:txBody>
                  <a:tcPr marL="21253" marR="21253" marT="21253" marB="21253" anchor="ctr">
                    <a:lnL w="12700" cap="flat" cmpd="sng" algn="ctr">
                      <a:solidFill>
                        <a:srgbClr val="BBBBBB"/>
                      </a:solidFill>
                      <a:prstDash val="solid"/>
                      <a:round/>
                      <a:headEnd type="none" w="med" len="med"/>
                      <a:tailEnd type="none" w="med" len="med"/>
                    </a:lnL>
                    <a:lnR w="12700" cap="flat" cmpd="sng" algn="ctr">
                      <a:solidFill>
                        <a:srgbClr val="BBBBBB"/>
                      </a:solidFill>
                      <a:prstDash val="solid"/>
                      <a:round/>
                      <a:headEnd type="none" w="med" len="med"/>
                      <a:tailEnd type="none" w="med" len="med"/>
                    </a:lnR>
                    <a:lnT w="12700" cap="flat" cmpd="sng" algn="ctr">
                      <a:solidFill>
                        <a:srgbClr val="BBBBBB"/>
                      </a:solidFill>
                      <a:prstDash val="solid"/>
                      <a:round/>
                      <a:headEnd type="none" w="med" len="med"/>
                      <a:tailEnd type="none" w="med" len="med"/>
                    </a:lnT>
                    <a:lnB w="12700" cap="flat" cmpd="sng" algn="ctr">
                      <a:solidFill>
                        <a:srgbClr val="BBBBBB"/>
                      </a:solidFill>
                      <a:prstDash val="solid"/>
                      <a:round/>
                      <a:headEnd type="none" w="med" len="med"/>
                      <a:tailEnd type="none" w="med" len="med"/>
                    </a:lnB>
                  </a:tcPr>
                </a:tc>
              </a:tr>
              <a:tr h="176047">
                <a:tc>
                  <a:txBody>
                    <a:bodyPr/>
                    <a:lstStyle/>
                    <a:p>
                      <a:pPr fontAlgn="base"/>
                      <a:r>
                        <a:rPr lang="en-US" sz="900">
                          <a:effectLst/>
                        </a:rPr>
                        <a:t>long</a:t>
                      </a:r>
                    </a:p>
                  </a:txBody>
                  <a:tcPr marL="21253" marR="21253" marT="21253" marB="21253" anchor="ctr">
                    <a:lnL w="12700" cap="flat" cmpd="sng" algn="ctr">
                      <a:solidFill>
                        <a:srgbClr val="BBBBBB"/>
                      </a:solidFill>
                      <a:prstDash val="solid"/>
                      <a:round/>
                      <a:headEnd type="none" w="med" len="med"/>
                      <a:tailEnd type="none" w="med" len="med"/>
                    </a:lnL>
                    <a:lnR w="12700" cap="flat" cmpd="sng" algn="ctr">
                      <a:solidFill>
                        <a:srgbClr val="BBBBBB"/>
                      </a:solidFill>
                      <a:prstDash val="solid"/>
                      <a:round/>
                      <a:headEnd type="none" w="med" len="med"/>
                      <a:tailEnd type="none" w="med" len="med"/>
                    </a:lnR>
                    <a:lnT w="12700" cap="flat" cmpd="sng" algn="ctr">
                      <a:solidFill>
                        <a:srgbClr val="BBBBBB"/>
                      </a:solidFill>
                      <a:prstDash val="solid"/>
                      <a:round/>
                      <a:headEnd type="none" w="med" len="med"/>
                      <a:tailEnd type="none" w="med" len="med"/>
                    </a:lnT>
                    <a:lnB w="12700" cap="flat" cmpd="sng" algn="ctr">
                      <a:solidFill>
                        <a:srgbClr val="BBBBBB"/>
                      </a:solidFill>
                      <a:prstDash val="solid"/>
                      <a:round/>
                      <a:headEnd type="none" w="med" len="med"/>
                      <a:tailEnd type="none" w="med" len="med"/>
                    </a:lnB>
                  </a:tcPr>
                </a:tc>
                <a:tc>
                  <a:txBody>
                    <a:bodyPr/>
                    <a:lstStyle/>
                    <a:p>
                      <a:pPr fontAlgn="base"/>
                      <a:r>
                        <a:rPr lang="en-US" sz="900">
                          <a:effectLst/>
                        </a:rPr>
                        <a:t>Matches a 64-bit integer value</a:t>
                      </a:r>
                    </a:p>
                  </a:txBody>
                  <a:tcPr marL="21253" marR="21253" marT="21253" marB="21253" anchor="ctr">
                    <a:lnL w="12700" cap="flat" cmpd="sng" algn="ctr">
                      <a:solidFill>
                        <a:srgbClr val="BBBBBB"/>
                      </a:solidFill>
                      <a:prstDash val="solid"/>
                      <a:round/>
                      <a:headEnd type="none" w="med" len="med"/>
                      <a:tailEnd type="none" w="med" len="med"/>
                    </a:lnL>
                    <a:lnR w="12700" cap="flat" cmpd="sng" algn="ctr">
                      <a:solidFill>
                        <a:srgbClr val="BBBBBB"/>
                      </a:solidFill>
                      <a:prstDash val="solid"/>
                      <a:round/>
                      <a:headEnd type="none" w="med" len="med"/>
                      <a:tailEnd type="none" w="med" len="med"/>
                    </a:lnR>
                    <a:lnT w="12700" cap="flat" cmpd="sng" algn="ctr">
                      <a:solidFill>
                        <a:srgbClr val="BBBBBB"/>
                      </a:solidFill>
                      <a:prstDash val="solid"/>
                      <a:round/>
                      <a:headEnd type="none" w="med" len="med"/>
                      <a:tailEnd type="none" w="med" len="med"/>
                    </a:lnT>
                    <a:lnB w="12700" cap="flat" cmpd="sng" algn="ctr">
                      <a:solidFill>
                        <a:srgbClr val="BBBBBB"/>
                      </a:solidFill>
                      <a:prstDash val="solid"/>
                      <a:round/>
                      <a:headEnd type="none" w="med" len="med"/>
                      <a:tailEnd type="none" w="med" len="med"/>
                    </a:lnB>
                  </a:tcPr>
                </a:tc>
                <a:tc>
                  <a:txBody>
                    <a:bodyPr/>
                    <a:lstStyle/>
                    <a:p>
                      <a:pPr fontAlgn="base"/>
                      <a:r>
                        <a:rPr lang="en-US" sz="900">
                          <a:effectLst/>
                        </a:rPr>
                        <a:t>{x:long}</a:t>
                      </a:r>
                    </a:p>
                  </a:txBody>
                  <a:tcPr marL="21253" marR="21253" marT="21253" marB="21253" anchor="ctr">
                    <a:lnL w="12700" cap="flat" cmpd="sng" algn="ctr">
                      <a:solidFill>
                        <a:srgbClr val="BBBBBB"/>
                      </a:solidFill>
                      <a:prstDash val="solid"/>
                      <a:round/>
                      <a:headEnd type="none" w="med" len="med"/>
                      <a:tailEnd type="none" w="med" len="med"/>
                    </a:lnL>
                    <a:lnR w="12700" cap="flat" cmpd="sng" algn="ctr">
                      <a:solidFill>
                        <a:srgbClr val="BBBBBB"/>
                      </a:solidFill>
                      <a:prstDash val="solid"/>
                      <a:round/>
                      <a:headEnd type="none" w="med" len="med"/>
                      <a:tailEnd type="none" w="med" len="med"/>
                    </a:lnR>
                    <a:lnT w="12700" cap="flat" cmpd="sng" algn="ctr">
                      <a:solidFill>
                        <a:srgbClr val="BBBBBB"/>
                      </a:solidFill>
                      <a:prstDash val="solid"/>
                      <a:round/>
                      <a:headEnd type="none" w="med" len="med"/>
                      <a:tailEnd type="none" w="med" len="med"/>
                    </a:lnT>
                    <a:lnB w="12700" cap="flat" cmpd="sng" algn="ctr">
                      <a:solidFill>
                        <a:srgbClr val="BBBBBB"/>
                      </a:solidFill>
                      <a:prstDash val="solid"/>
                      <a:round/>
                      <a:headEnd type="none" w="med" len="med"/>
                      <a:tailEnd type="none" w="med" len="med"/>
                    </a:lnB>
                  </a:tcPr>
                </a:tc>
              </a:tr>
              <a:tr h="241384">
                <a:tc>
                  <a:txBody>
                    <a:bodyPr/>
                    <a:lstStyle/>
                    <a:p>
                      <a:pPr fontAlgn="base"/>
                      <a:r>
                        <a:rPr lang="en-US" sz="900">
                          <a:effectLst/>
                        </a:rPr>
                        <a:t>minlength</a:t>
                      </a:r>
                    </a:p>
                  </a:txBody>
                  <a:tcPr marL="21253" marR="21253" marT="21253" marB="21253" anchor="ctr">
                    <a:lnL w="12700" cap="flat" cmpd="sng" algn="ctr">
                      <a:solidFill>
                        <a:srgbClr val="BBBBBB"/>
                      </a:solidFill>
                      <a:prstDash val="solid"/>
                      <a:round/>
                      <a:headEnd type="none" w="med" len="med"/>
                      <a:tailEnd type="none" w="med" len="med"/>
                    </a:lnL>
                    <a:lnR w="12700" cap="flat" cmpd="sng" algn="ctr">
                      <a:solidFill>
                        <a:srgbClr val="BBBBBB"/>
                      </a:solidFill>
                      <a:prstDash val="solid"/>
                      <a:round/>
                      <a:headEnd type="none" w="med" len="med"/>
                      <a:tailEnd type="none" w="med" len="med"/>
                    </a:lnR>
                    <a:lnT w="12700" cap="flat" cmpd="sng" algn="ctr">
                      <a:solidFill>
                        <a:srgbClr val="BBBBBB"/>
                      </a:solidFill>
                      <a:prstDash val="solid"/>
                      <a:round/>
                      <a:headEnd type="none" w="med" len="med"/>
                      <a:tailEnd type="none" w="med" len="med"/>
                    </a:lnT>
                    <a:lnB w="12700" cap="flat" cmpd="sng" algn="ctr">
                      <a:solidFill>
                        <a:srgbClr val="BBBBBB"/>
                      </a:solidFill>
                      <a:prstDash val="solid"/>
                      <a:round/>
                      <a:headEnd type="none" w="med" len="med"/>
                      <a:tailEnd type="none" w="med" len="med"/>
                    </a:lnB>
                  </a:tcPr>
                </a:tc>
                <a:tc>
                  <a:txBody>
                    <a:bodyPr/>
                    <a:lstStyle/>
                    <a:p>
                      <a:pPr fontAlgn="base"/>
                      <a:r>
                        <a:rPr lang="en-US" sz="900">
                          <a:effectLst/>
                        </a:rPr>
                        <a:t>Matches a string with the specified minimum length</a:t>
                      </a:r>
                    </a:p>
                  </a:txBody>
                  <a:tcPr marL="21253" marR="21253" marT="21253" marB="21253" anchor="ctr">
                    <a:lnL w="12700" cap="flat" cmpd="sng" algn="ctr">
                      <a:solidFill>
                        <a:srgbClr val="BBBBBB"/>
                      </a:solidFill>
                      <a:prstDash val="solid"/>
                      <a:round/>
                      <a:headEnd type="none" w="med" len="med"/>
                      <a:tailEnd type="none" w="med" len="med"/>
                    </a:lnL>
                    <a:lnR w="12700" cap="flat" cmpd="sng" algn="ctr">
                      <a:solidFill>
                        <a:srgbClr val="BBBBBB"/>
                      </a:solidFill>
                      <a:prstDash val="solid"/>
                      <a:round/>
                      <a:headEnd type="none" w="med" len="med"/>
                      <a:tailEnd type="none" w="med" len="med"/>
                    </a:lnR>
                    <a:lnT w="12700" cap="flat" cmpd="sng" algn="ctr">
                      <a:solidFill>
                        <a:srgbClr val="BBBBBB"/>
                      </a:solidFill>
                      <a:prstDash val="solid"/>
                      <a:round/>
                      <a:headEnd type="none" w="med" len="med"/>
                      <a:tailEnd type="none" w="med" len="med"/>
                    </a:lnT>
                    <a:lnB w="12700" cap="flat" cmpd="sng" algn="ctr">
                      <a:solidFill>
                        <a:srgbClr val="BBBBBB"/>
                      </a:solidFill>
                      <a:prstDash val="solid"/>
                      <a:round/>
                      <a:headEnd type="none" w="med" len="med"/>
                      <a:tailEnd type="none" w="med" len="med"/>
                    </a:lnB>
                  </a:tcPr>
                </a:tc>
                <a:tc>
                  <a:txBody>
                    <a:bodyPr/>
                    <a:lstStyle/>
                    <a:p>
                      <a:pPr fontAlgn="base"/>
                      <a:r>
                        <a:rPr lang="en-US" sz="900">
                          <a:effectLst/>
                        </a:rPr>
                        <a:t>{x:minlength(4)}</a:t>
                      </a:r>
                    </a:p>
                  </a:txBody>
                  <a:tcPr marL="21253" marR="21253" marT="21253" marB="21253" anchor="ctr">
                    <a:lnL w="12700" cap="flat" cmpd="sng" algn="ctr">
                      <a:solidFill>
                        <a:srgbClr val="BBBBBB"/>
                      </a:solidFill>
                      <a:prstDash val="solid"/>
                      <a:round/>
                      <a:headEnd type="none" w="med" len="med"/>
                      <a:tailEnd type="none" w="med" len="med"/>
                    </a:lnL>
                    <a:lnR w="12700" cap="flat" cmpd="sng" algn="ctr">
                      <a:solidFill>
                        <a:srgbClr val="BBBBBB"/>
                      </a:solidFill>
                      <a:prstDash val="solid"/>
                      <a:round/>
                      <a:headEnd type="none" w="med" len="med"/>
                      <a:tailEnd type="none" w="med" len="med"/>
                    </a:lnR>
                    <a:lnT w="12700" cap="flat" cmpd="sng" algn="ctr">
                      <a:solidFill>
                        <a:srgbClr val="BBBBBB"/>
                      </a:solidFill>
                      <a:prstDash val="solid"/>
                      <a:round/>
                      <a:headEnd type="none" w="med" len="med"/>
                      <a:tailEnd type="none" w="med" len="med"/>
                    </a:lnT>
                    <a:lnB w="12700" cap="flat" cmpd="sng" algn="ctr">
                      <a:solidFill>
                        <a:srgbClr val="BBBBBB"/>
                      </a:solidFill>
                      <a:prstDash val="solid"/>
                      <a:round/>
                      <a:headEnd type="none" w="med" len="med"/>
                      <a:tailEnd type="none" w="med" len="med"/>
                    </a:lnB>
                  </a:tcPr>
                </a:tc>
              </a:tr>
              <a:tr h="241384">
                <a:tc>
                  <a:txBody>
                    <a:bodyPr/>
                    <a:lstStyle/>
                    <a:p>
                      <a:pPr fontAlgn="base"/>
                      <a:r>
                        <a:rPr lang="en-US" sz="900">
                          <a:effectLst/>
                        </a:rPr>
                        <a:t>maxlength</a:t>
                      </a:r>
                    </a:p>
                  </a:txBody>
                  <a:tcPr marL="21253" marR="21253" marT="21253" marB="21253" anchor="ctr">
                    <a:lnL w="12700" cap="flat" cmpd="sng" algn="ctr">
                      <a:solidFill>
                        <a:srgbClr val="BBBBBB"/>
                      </a:solidFill>
                      <a:prstDash val="solid"/>
                      <a:round/>
                      <a:headEnd type="none" w="med" len="med"/>
                      <a:tailEnd type="none" w="med" len="med"/>
                    </a:lnL>
                    <a:lnR w="12700" cap="flat" cmpd="sng" algn="ctr">
                      <a:solidFill>
                        <a:srgbClr val="BBBBBB"/>
                      </a:solidFill>
                      <a:prstDash val="solid"/>
                      <a:round/>
                      <a:headEnd type="none" w="med" len="med"/>
                      <a:tailEnd type="none" w="med" len="med"/>
                    </a:lnR>
                    <a:lnT w="12700" cap="flat" cmpd="sng" algn="ctr">
                      <a:solidFill>
                        <a:srgbClr val="BBBBBB"/>
                      </a:solidFill>
                      <a:prstDash val="solid"/>
                      <a:round/>
                      <a:headEnd type="none" w="med" len="med"/>
                      <a:tailEnd type="none" w="med" len="med"/>
                    </a:lnT>
                    <a:lnB w="12700" cap="flat" cmpd="sng" algn="ctr">
                      <a:solidFill>
                        <a:srgbClr val="BBBBBB"/>
                      </a:solidFill>
                      <a:prstDash val="solid"/>
                      <a:round/>
                      <a:headEnd type="none" w="med" len="med"/>
                      <a:tailEnd type="none" w="med" len="med"/>
                    </a:lnB>
                  </a:tcPr>
                </a:tc>
                <a:tc>
                  <a:txBody>
                    <a:bodyPr/>
                    <a:lstStyle/>
                    <a:p>
                      <a:pPr fontAlgn="base"/>
                      <a:r>
                        <a:rPr lang="en-US" sz="900">
                          <a:effectLst/>
                        </a:rPr>
                        <a:t>Matches a string with the specified maximum length</a:t>
                      </a:r>
                    </a:p>
                  </a:txBody>
                  <a:tcPr marL="21253" marR="21253" marT="21253" marB="21253" anchor="ctr">
                    <a:lnL w="12700" cap="flat" cmpd="sng" algn="ctr">
                      <a:solidFill>
                        <a:srgbClr val="BBBBBB"/>
                      </a:solidFill>
                      <a:prstDash val="solid"/>
                      <a:round/>
                      <a:headEnd type="none" w="med" len="med"/>
                      <a:tailEnd type="none" w="med" len="med"/>
                    </a:lnL>
                    <a:lnR w="12700" cap="flat" cmpd="sng" algn="ctr">
                      <a:solidFill>
                        <a:srgbClr val="BBBBBB"/>
                      </a:solidFill>
                      <a:prstDash val="solid"/>
                      <a:round/>
                      <a:headEnd type="none" w="med" len="med"/>
                      <a:tailEnd type="none" w="med" len="med"/>
                    </a:lnR>
                    <a:lnT w="12700" cap="flat" cmpd="sng" algn="ctr">
                      <a:solidFill>
                        <a:srgbClr val="BBBBBB"/>
                      </a:solidFill>
                      <a:prstDash val="solid"/>
                      <a:round/>
                      <a:headEnd type="none" w="med" len="med"/>
                      <a:tailEnd type="none" w="med" len="med"/>
                    </a:lnT>
                    <a:lnB w="12700" cap="flat" cmpd="sng" algn="ctr">
                      <a:solidFill>
                        <a:srgbClr val="BBBBBB"/>
                      </a:solidFill>
                      <a:prstDash val="solid"/>
                      <a:round/>
                      <a:headEnd type="none" w="med" len="med"/>
                      <a:tailEnd type="none" w="med" len="med"/>
                    </a:lnB>
                  </a:tcPr>
                </a:tc>
                <a:tc>
                  <a:txBody>
                    <a:bodyPr/>
                    <a:lstStyle/>
                    <a:p>
                      <a:pPr fontAlgn="base"/>
                      <a:r>
                        <a:rPr lang="en-US" sz="900">
                          <a:effectLst/>
                        </a:rPr>
                        <a:t>{x:maxlength(8)}</a:t>
                      </a:r>
                    </a:p>
                  </a:txBody>
                  <a:tcPr marL="21253" marR="21253" marT="21253" marB="21253" anchor="ctr">
                    <a:lnL w="12700" cap="flat" cmpd="sng" algn="ctr">
                      <a:solidFill>
                        <a:srgbClr val="BBBBBB"/>
                      </a:solidFill>
                      <a:prstDash val="solid"/>
                      <a:round/>
                      <a:headEnd type="none" w="med" len="med"/>
                      <a:tailEnd type="none" w="med" len="med"/>
                    </a:lnL>
                    <a:lnR w="12700" cap="flat" cmpd="sng" algn="ctr">
                      <a:solidFill>
                        <a:srgbClr val="BBBBBB"/>
                      </a:solidFill>
                      <a:prstDash val="solid"/>
                      <a:round/>
                      <a:headEnd type="none" w="med" len="med"/>
                      <a:tailEnd type="none" w="med" len="med"/>
                    </a:lnR>
                    <a:lnT w="12700" cap="flat" cmpd="sng" algn="ctr">
                      <a:solidFill>
                        <a:srgbClr val="BBBBBB"/>
                      </a:solidFill>
                      <a:prstDash val="solid"/>
                      <a:round/>
                      <a:headEnd type="none" w="med" len="med"/>
                      <a:tailEnd type="none" w="med" len="med"/>
                    </a:lnT>
                    <a:lnB w="12700" cap="flat" cmpd="sng" algn="ctr">
                      <a:solidFill>
                        <a:srgbClr val="BBBBBB"/>
                      </a:solidFill>
                      <a:prstDash val="solid"/>
                      <a:round/>
                      <a:headEnd type="none" w="med" len="med"/>
                      <a:tailEnd type="none" w="med" len="med"/>
                    </a:lnB>
                  </a:tcPr>
                </a:tc>
              </a:tr>
              <a:tr h="372059">
                <a:tc>
                  <a:txBody>
                    <a:bodyPr/>
                    <a:lstStyle/>
                    <a:p>
                      <a:pPr fontAlgn="base"/>
                      <a:r>
                        <a:rPr lang="en-US" sz="900">
                          <a:effectLst/>
                        </a:rPr>
                        <a:t>length</a:t>
                      </a:r>
                    </a:p>
                  </a:txBody>
                  <a:tcPr marL="21253" marR="21253" marT="21253" marB="21253" anchor="ctr">
                    <a:lnL w="12700" cap="flat" cmpd="sng" algn="ctr">
                      <a:solidFill>
                        <a:srgbClr val="BBBBBB"/>
                      </a:solidFill>
                      <a:prstDash val="solid"/>
                      <a:round/>
                      <a:headEnd type="none" w="med" len="med"/>
                      <a:tailEnd type="none" w="med" len="med"/>
                    </a:lnL>
                    <a:lnR w="12700" cap="flat" cmpd="sng" algn="ctr">
                      <a:solidFill>
                        <a:srgbClr val="BBBBBB"/>
                      </a:solidFill>
                      <a:prstDash val="solid"/>
                      <a:round/>
                      <a:headEnd type="none" w="med" len="med"/>
                      <a:tailEnd type="none" w="med" len="med"/>
                    </a:lnR>
                    <a:lnT w="12700" cap="flat" cmpd="sng" algn="ctr">
                      <a:solidFill>
                        <a:srgbClr val="BBBBBB"/>
                      </a:solidFill>
                      <a:prstDash val="solid"/>
                      <a:round/>
                      <a:headEnd type="none" w="med" len="med"/>
                      <a:tailEnd type="none" w="med" len="med"/>
                    </a:lnT>
                    <a:lnB w="12700" cap="flat" cmpd="sng" algn="ctr">
                      <a:solidFill>
                        <a:srgbClr val="BBBBBB"/>
                      </a:solidFill>
                      <a:prstDash val="solid"/>
                      <a:round/>
                      <a:headEnd type="none" w="med" len="med"/>
                      <a:tailEnd type="none" w="med" len="med"/>
                    </a:lnB>
                  </a:tcPr>
                </a:tc>
                <a:tc>
                  <a:txBody>
                    <a:bodyPr/>
                    <a:lstStyle/>
                    <a:p>
                      <a:pPr fontAlgn="base"/>
                      <a:r>
                        <a:rPr lang="en-US" sz="900">
                          <a:effectLst/>
                        </a:rPr>
                        <a:t>Matches a string with the specified length or within the specified range of lengths</a:t>
                      </a:r>
                    </a:p>
                  </a:txBody>
                  <a:tcPr marL="21253" marR="21253" marT="21253" marB="21253" anchor="ctr">
                    <a:lnL w="12700" cap="flat" cmpd="sng" algn="ctr">
                      <a:solidFill>
                        <a:srgbClr val="BBBBBB"/>
                      </a:solidFill>
                      <a:prstDash val="solid"/>
                      <a:round/>
                      <a:headEnd type="none" w="med" len="med"/>
                      <a:tailEnd type="none" w="med" len="med"/>
                    </a:lnL>
                    <a:lnR w="12700" cap="flat" cmpd="sng" algn="ctr">
                      <a:solidFill>
                        <a:srgbClr val="BBBBBB"/>
                      </a:solidFill>
                      <a:prstDash val="solid"/>
                      <a:round/>
                      <a:headEnd type="none" w="med" len="med"/>
                      <a:tailEnd type="none" w="med" len="med"/>
                    </a:lnR>
                    <a:lnT w="12700" cap="flat" cmpd="sng" algn="ctr">
                      <a:solidFill>
                        <a:srgbClr val="BBBBBB"/>
                      </a:solidFill>
                      <a:prstDash val="solid"/>
                      <a:round/>
                      <a:headEnd type="none" w="med" len="med"/>
                      <a:tailEnd type="none" w="med" len="med"/>
                    </a:lnT>
                    <a:lnB w="12700" cap="flat" cmpd="sng" algn="ctr">
                      <a:solidFill>
                        <a:srgbClr val="BBBBBB"/>
                      </a:solidFill>
                      <a:prstDash val="solid"/>
                      <a:round/>
                      <a:headEnd type="none" w="med" len="med"/>
                      <a:tailEnd type="none" w="med" len="med"/>
                    </a:lnB>
                  </a:tcPr>
                </a:tc>
                <a:tc>
                  <a:txBody>
                    <a:bodyPr/>
                    <a:lstStyle/>
                    <a:p>
                      <a:pPr fontAlgn="base"/>
                      <a:r>
                        <a:rPr lang="en-US" sz="900">
                          <a:effectLst/>
                        </a:rPr>
                        <a:t>{x:length(6)}, {x:length(4,8)}</a:t>
                      </a:r>
                    </a:p>
                  </a:txBody>
                  <a:tcPr marL="21253" marR="21253" marT="21253" marB="21253" anchor="ctr">
                    <a:lnL w="12700" cap="flat" cmpd="sng" algn="ctr">
                      <a:solidFill>
                        <a:srgbClr val="BBBBBB"/>
                      </a:solidFill>
                      <a:prstDash val="solid"/>
                      <a:round/>
                      <a:headEnd type="none" w="med" len="med"/>
                      <a:tailEnd type="none" w="med" len="med"/>
                    </a:lnL>
                    <a:lnR w="12700" cap="flat" cmpd="sng" algn="ctr">
                      <a:solidFill>
                        <a:srgbClr val="BBBBBB"/>
                      </a:solidFill>
                      <a:prstDash val="solid"/>
                      <a:round/>
                      <a:headEnd type="none" w="med" len="med"/>
                      <a:tailEnd type="none" w="med" len="med"/>
                    </a:lnR>
                    <a:lnT w="12700" cap="flat" cmpd="sng" algn="ctr">
                      <a:solidFill>
                        <a:srgbClr val="BBBBBB"/>
                      </a:solidFill>
                      <a:prstDash val="solid"/>
                      <a:round/>
                      <a:headEnd type="none" w="med" len="med"/>
                      <a:tailEnd type="none" w="med" len="med"/>
                    </a:lnT>
                    <a:lnB w="12700" cap="flat" cmpd="sng" algn="ctr">
                      <a:solidFill>
                        <a:srgbClr val="BBBBBB"/>
                      </a:solidFill>
                      <a:prstDash val="solid"/>
                      <a:round/>
                      <a:headEnd type="none" w="med" len="med"/>
                      <a:tailEnd type="none" w="med" len="med"/>
                    </a:lnB>
                  </a:tcPr>
                </a:tc>
              </a:tr>
              <a:tr h="241384">
                <a:tc>
                  <a:txBody>
                    <a:bodyPr/>
                    <a:lstStyle/>
                    <a:p>
                      <a:pPr fontAlgn="base"/>
                      <a:r>
                        <a:rPr lang="en-US" sz="900">
                          <a:effectLst/>
                        </a:rPr>
                        <a:t>min</a:t>
                      </a:r>
                    </a:p>
                  </a:txBody>
                  <a:tcPr marL="21253" marR="21253" marT="21253" marB="21253" anchor="ctr">
                    <a:lnL w="12700" cap="flat" cmpd="sng" algn="ctr">
                      <a:solidFill>
                        <a:srgbClr val="BBBBBB"/>
                      </a:solidFill>
                      <a:prstDash val="solid"/>
                      <a:round/>
                      <a:headEnd type="none" w="med" len="med"/>
                      <a:tailEnd type="none" w="med" len="med"/>
                    </a:lnL>
                    <a:lnR w="12700" cap="flat" cmpd="sng" algn="ctr">
                      <a:solidFill>
                        <a:srgbClr val="BBBBBB"/>
                      </a:solidFill>
                      <a:prstDash val="solid"/>
                      <a:round/>
                      <a:headEnd type="none" w="med" len="med"/>
                      <a:tailEnd type="none" w="med" len="med"/>
                    </a:lnR>
                    <a:lnT w="12700" cap="flat" cmpd="sng" algn="ctr">
                      <a:solidFill>
                        <a:srgbClr val="BBBBBB"/>
                      </a:solidFill>
                      <a:prstDash val="solid"/>
                      <a:round/>
                      <a:headEnd type="none" w="med" len="med"/>
                      <a:tailEnd type="none" w="med" len="med"/>
                    </a:lnT>
                    <a:lnB w="12700" cap="flat" cmpd="sng" algn="ctr">
                      <a:solidFill>
                        <a:srgbClr val="BBBBBB"/>
                      </a:solidFill>
                      <a:prstDash val="solid"/>
                      <a:round/>
                      <a:headEnd type="none" w="med" len="med"/>
                      <a:tailEnd type="none" w="med" len="med"/>
                    </a:lnB>
                  </a:tcPr>
                </a:tc>
                <a:tc>
                  <a:txBody>
                    <a:bodyPr/>
                    <a:lstStyle/>
                    <a:p>
                      <a:pPr fontAlgn="base"/>
                      <a:r>
                        <a:rPr lang="en-US" sz="900">
                          <a:effectLst/>
                        </a:rPr>
                        <a:t>Matches an integer with the specified minimum value</a:t>
                      </a:r>
                    </a:p>
                  </a:txBody>
                  <a:tcPr marL="21253" marR="21253" marT="21253" marB="21253" anchor="ctr">
                    <a:lnL w="12700" cap="flat" cmpd="sng" algn="ctr">
                      <a:solidFill>
                        <a:srgbClr val="BBBBBB"/>
                      </a:solidFill>
                      <a:prstDash val="solid"/>
                      <a:round/>
                      <a:headEnd type="none" w="med" len="med"/>
                      <a:tailEnd type="none" w="med" len="med"/>
                    </a:lnL>
                    <a:lnR w="12700" cap="flat" cmpd="sng" algn="ctr">
                      <a:solidFill>
                        <a:srgbClr val="BBBBBB"/>
                      </a:solidFill>
                      <a:prstDash val="solid"/>
                      <a:round/>
                      <a:headEnd type="none" w="med" len="med"/>
                      <a:tailEnd type="none" w="med" len="med"/>
                    </a:lnR>
                    <a:lnT w="12700" cap="flat" cmpd="sng" algn="ctr">
                      <a:solidFill>
                        <a:srgbClr val="BBBBBB"/>
                      </a:solidFill>
                      <a:prstDash val="solid"/>
                      <a:round/>
                      <a:headEnd type="none" w="med" len="med"/>
                      <a:tailEnd type="none" w="med" len="med"/>
                    </a:lnT>
                    <a:lnB w="12700" cap="flat" cmpd="sng" algn="ctr">
                      <a:solidFill>
                        <a:srgbClr val="BBBBBB"/>
                      </a:solidFill>
                      <a:prstDash val="solid"/>
                      <a:round/>
                      <a:headEnd type="none" w="med" len="med"/>
                      <a:tailEnd type="none" w="med" len="med"/>
                    </a:lnB>
                  </a:tcPr>
                </a:tc>
                <a:tc>
                  <a:txBody>
                    <a:bodyPr/>
                    <a:lstStyle/>
                    <a:p>
                      <a:pPr fontAlgn="base"/>
                      <a:r>
                        <a:rPr lang="en-US" sz="900">
                          <a:effectLst/>
                        </a:rPr>
                        <a:t>{x:min(100)}</a:t>
                      </a:r>
                    </a:p>
                  </a:txBody>
                  <a:tcPr marL="21253" marR="21253" marT="21253" marB="21253" anchor="ctr">
                    <a:lnL w="12700" cap="flat" cmpd="sng" algn="ctr">
                      <a:solidFill>
                        <a:srgbClr val="BBBBBB"/>
                      </a:solidFill>
                      <a:prstDash val="solid"/>
                      <a:round/>
                      <a:headEnd type="none" w="med" len="med"/>
                      <a:tailEnd type="none" w="med" len="med"/>
                    </a:lnL>
                    <a:lnR w="12700" cap="flat" cmpd="sng" algn="ctr">
                      <a:solidFill>
                        <a:srgbClr val="BBBBBB"/>
                      </a:solidFill>
                      <a:prstDash val="solid"/>
                      <a:round/>
                      <a:headEnd type="none" w="med" len="med"/>
                      <a:tailEnd type="none" w="med" len="med"/>
                    </a:lnR>
                    <a:lnT w="12700" cap="flat" cmpd="sng" algn="ctr">
                      <a:solidFill>
                        <a:srgbClr val="BBBBBB"/>
                      </a:solidFill>
                      <a:prstDash val="solid"/>
                      <a:round/>
                      <a:headEnd type="none" w="med" len="med"/>
                      <a:tailEnd type="none" w="med" len="med"/>
                    </a:lnT>
                    <a:lnB w="12700" cap="flat" cmpd="sng" algn="ctr">
                      <a:solidFill>
                        <a:srgbClr val="BBBBBB"/>
                      </a:solidFill>
                      <a:prstDash val="solid"/>
                      <a:round/>
                      <a:headEnd type="none" w="med" len="med"/>
                      <a:tailEnd type="none" w="med" len="med"/>
                    </a:lnB>
                  </a:tcPr>
                </a:tc>
              </a:tr>
              <a:tr h="241384">
                <a:tc>
                  <a:txBody>
                    <a:bodyPr/>
                    <a:lstStyle/>
                    <a:p>
                      <a:pPr fontAlgn="base"/>
                      <a:r>
                        <a:rPr lang="en-US" sz="900">
                          <a:effectLst/>
                        </a:rPr>
                        <a:t>max</a:t>
                      </a:r>
                    </a:p>
                  </a:txBody>
                  <a:tcPr marL="21253" marR="21253" marT="21253" marB="21253" anchor="ctr">
                    <a:lnL w="12700" cap="flat" cmpd="sng" algn="ctr">
                      <a:solidFill>
                        <a:srgbClr val="BBBBBB"/>
                      </a:solidFill>
                      <a:prstDash val="solid"/>
                      <a:round/>
                      <a:headEnd type="none" w="med" len="med"/>
                      <a:tailEnd type="none" w="med" len="med"/>
                    </a:lnL>
                    <a:lnR w="12700" cap="flat" cmpd="sng" algn="ctr">
                      <a:solidFill>
                        <a:srgbClr val="BBBBBB"/>
                      </a:solidFill>
                      <a:prstDash val="solid"/>
                      <a:round/>
                      <a:headEnd type="none" w="med" len="med"/>
                      <a:tailEnd type="none" w="med" len="med"/>
                    </a:lnR>
                    <a:lnT w="12700" cap="flat" cmpd="sng" algn="ctr">
                      <a:solidFill>
                        <a:srgbClr val="BBBBBB"/>
                      </a:solidFill>
                      <a:prstDash val="solid"/>
                      <a:round/>
                      <a:headEnd type="none" w="med" len="med"/>
                      <a:tailEnd type="none" w="med" len="med"/>
                    </a:lnT>
                    <a:lnB w="12700" cap="flat" cmpd="sng" algn="ctr">
                      <a:solidFill>
                        <a:srgbClr val="BBBBBB"/>
                      </a:solidFill>
                      <a:prstDash val="solid"/>
                      <a:round/>
                      <a:headEnd type="none" w="med" len="med"/>
                      <a:tailEnd type="none" w="med" len="med"/>
                    </a:lnB>
                  </a:tcPr>
                </a:tc>
                <a:tc>
                  <a:txBody>
                    <a:bodyPr/>
                    <a:lstStyle/>
                    <a:p>
                      <a:pPr fontAlgn="base"/>
                      <a:r>
                        <a:rPr lang="en-US" sz="900">
                          <a:effectLst/>
                        </a:rPr>
                        <a:t>Matches an integer with the specified maximum value</a:t>
                      </a:r>
                    </a:p>
                  </a:txBody>
                  <a:tcPr marL="21253" marR="21253" marT="21253" marB="21253" anchor="ctr">
                    <a:lnL w="12700" cap="flat" cmpd="sng" algn="ctr">
                      <a:solidFill>
                        <a:srgbClr val="BBBBBB"/>
                      </a:solidFill>
                      <a:prstDash val="solid"/>
                      <a:round/>
                      <a:headEnd type="none" w="med" len="med"/>
                      <a:tailEnd type="none" w="med" len="med"/>
                    </a:lnL>
                    <a:lnR w="12700" cap="flat" cmpd="sng" algn="ctr">
                      <a:solidFill>
                        <a:srgbClr val="BBBBBB"/>
                      </a:solidFill>
                      <a:prstDash val="solid"/>
                      <a:round/>
                      <a:headEnd type="none" w="med" len="med"/>
                      <a:tailEnd type="none" w="med" len="med"/>
                    </a:lnR>
                    <a:lnT w="12700" cap="flat" cmpd="sng" algn="ctr">
                      <a:solidFill>
                        <a:srgbClr val="BBBBBB"/>
                      </a:solidFill>
                      <a:prstDash val="solid"/>
                      <a:round/>
                      <a:headEnd type="none" w="med" len="med"/>
                      <a:tailEnd type="none" w="med" len="med"/>
                    </a:lnT>
                    <a:lnB w="12700" cap="flat" cmpd="sng" algn="ctr">
                      <a:solidFill>
                        <a:srgbClr val="BBBBBB"/>
                      </a:solidFill>
                      <a:prstDash val="solid"/>
                      <a:round/>
                      <a:headEnd type="none" w="med" len="med"/>
                      <a:tailEnd type="none" w="med" len="med"/>
                    </a:lnB>
                  </a:tcPr>
                </a:tc>
                <a:tc>
                  <a:txBody>
                    <a:bodyPr/>
                    <a:lstStyle/>
                    <a:p>
                      <a:pPr fontAlgn="base"/>
                      <a:r>
                        <a:rPr lang="en-US" sz="900">
                          <a:effectLst/>
                        </a:rPr>
                        <a:t>{x:max(200)}</a:t>
                      </a:r>
                    </a:p>
                  </a:txBody>
                  <a:tcPr marL="21253" marR="21253" marT="21253" marB="21253" anchor="ctr">
                    <a:lnL w="12700" cap="flat" cmpd="sng" algn="ctr">
                      <a:solidFill>
                        <a:srgbClr val="BBBBBB"/>
                      </a:solidFill>
                      <a:prstDash val="solid"/>
                      <a:round/>
                      <a:headEnd type="none" w="med" len="med"/>
                      <a:tailEnd type="none" w="med" len="med"/>
                    </a:lnL>
                    <a:lnR w="12700" cap="flat" cmpd="sng" algn="ctr">
                      <a:solidFill>
                        <a:srgbClr val="BBBBBB"/>
                      </a:solidFill>
                      <a:prstDash val="solid"/>
                      <a:round/>
                      <a:headEnd type="none" w="med" len="med"/>
                      <a:tailEnd type="none" w="med" len="med"/>
                    </a:lnR>
                    <a:lnT w="12700" cap="flat" cmpd="sng" algn="ctr">
                      <a:solidFill>
                        <a:srgbClr val="BBBBBB"/>
                      </a:solidFill>
                      <a:prstDash val="solid"/>
                      <a:round/>
                      <a:headEnd type="none" w="med" len="med"/>
                      <a:tailEnd type="none" w="med" len="med"/>
                    </a:lnT>
                    <a:lnB w="12700" cap="flat" cmpd="sng" algn="ctr">
                      <a:solidFill>
                        <a:srgbClr val="BBBBBB"/>
                      </a:solidFill>
                      <a:prstDash val="solid"/>
                      <a:round/>
                      <a:headEnd type="none" w="med" len="med"/>
                      <a:tailEnd type="none" w="med" len="med"/>
                    </a:lnB>
                  </a:tcPr>
                </a:tc>
              </a:tr>
              <a:tr h="241384">
                <a:tc>
                  <a:txBody>
                    <a:bodyPr/>
                    <a:lstStyle/>
                    <a:p>
                      <a:pPr fontAlgn="base"/>
                      <a:r>
                        <a:rPr lang="en-US" sz="900">
                          <a:effectLst/>
                        </a:rPr>
                        <a:t>range</a:t>
                      </a:r>
                    </a:p>
                  </a:txBody>
                  <a:tcPr marL="21253" marR="21253" marT="21253" marB="21253" anchor="ctr">
                    <a:lnL w="12700" cap="flat" cmpd="sng" algn="ctr">
                      <a:solidFill>
                        <a:srgbClr val="BBBBBB"/>
                      </a:solidFill>
                      <a:prstDash val="solid"/>
                      <a:round/>
                      <a:headEnd type="none" w="med" len="med"/>
                      <a:tailEnd type="none" w="med" len="med"/>
                    </a:lnL>
                    <a:lnR w="12700" cap="flat" cmpd="sng" algn="ctr">
                      <a:solidFill>
                        <a:srgbClr val="BBBBBB"/>
                      </a:solidFill>
                      <a:prstDash val="solid"/>
                      <a:round/>
                      <a:headEnd type="none" w="med" len="med"/>
                      <a:tailEnd type="none" w="med" len="med"/>
                    </a:lnR>
                    <a:lnT w="12700" cap="flat" cmpd="sng" algn="ctr">
                      <a:solidFill>
                        <a:srgbClr val="BBBBBB"/>
                      </a:solidFill>
                      <a:prstDash val="solid"/>
                      <a:round/>
                      <a:headEnd type="none" w="med" len="med"/>
                      <a:tailEnd type="none" w="med" len="med"/>
                    </a:lnT>
                    <a:lnB w="12700" cap="flat" cmpd="sng" algn="ctr">
                      <a:solidFill>
                        <a:srgbClr val="BBBBBB"/>
                      </a:solidFill>
                      <a:prstDash val="solid"/>
                      <a:round/>
                      <a:headEnd type="none" w="med" len="med"/>
                      <a:tailEnd type="none" w="med" len="med"/>
                    </a:lnB>
                  </a:tcPr>
                </a:tc>
                <a:tc>
                  <a:txBody>
                    <a:bodyPr/>
                    <a:lstStyle/>
                    <a:p>
                      <a:pPr fontAlgn="base"/>
                      <a:r>
                        <a:rPr lang="en-US" sz="900">
                          <a:effectLst/>
                        </a:rPr>
                        <a:t>Matches an integer within the specified range of values</a:t>
                      </a:r>
                    </a:p>
                  </a:txBody>
                  <a:tcPr marL="21253" marR="21253" marT="21253" marB="21253" anchor="ctr">
                    <a:lnL w="12700" cap="flat" cmpd="sng" algn="ctr">
                      <a:solidFill>
                        <a:srgbClr val="BBBBBB"/>
                      </a:solidFill>
                      <a:prstDash val="solid"/>
                      <a:round/>
                      <a:headEnd type="none" w="med" len="med"/>
                      <a:tailEnd type="none" w="med" len="med"/>
                    </a:lnL>
                    <a:lnR w="12700" cap="flat" cmpd="sng" algn="ctr">
                      <a:solidFill>
                        <a:srgbClr val="BBBBBB"/>
                      </a:solidFill>
                      <a:prstDash val="solid"/>
                      <a:round/>
                      <a:headEnd type="none" w="med" len="med"/>
                      <a:tailEnd type="none" w="med" len="med"/>
                    </a:lnR>
                    <a:lnT w="12700" cap="flat" cmpd="sng" algn="ctr">
                      <a:solidFill>
                        <a:srgbClr val="BBBBBB"/>
                      </a:solidFill>
                      <a:prstDash val="solid"/>
                      <a:round/>
                      <a:headEnd type="none" w="med" len="med"/>
                      <a:tailEnd type="none" w="med" len="med"/>
                    </a:lnT>
                    <a:lnB w="12700" cap="flat" cmpd="sng" algn="ctr">
                      <a:solidFill>
                        <a:srgbClr val="BBBBBB"/>
                      </a:solidFill>
                      <a:prstDash val="solid"/>
                      <a:round/>
                      <a:headEnd type="none" w="med" len="med"/>
                      <a:tailEnd type="none" w="med" len="med"/>
                    </a:lnB>
                  </a:tcPr>
                </a:tc>
                <a:tc>
                  <a:txBody>
                    <a:bodyPr/>
                    <a:lstStyle/>
                    <a:p>
                      <a:pPr fontAlgn="base"/>
                      <a:r>
                        <a:rPr lang="en-US" sz="900" dirty="0">
                          <a:effectLst/>
                        </a:rPr>
                        <a:t>{</a:t>
                      </a:r>
                      <a:r>
                        <a:rPr lang="en-US" sz="900" dirty="0" err="1">
                          <a:effectLst/>
                        </a:rPr>
                        <a:t>x:range</a:t>
                      </a:r>
                      <a:r>
                        <a:rPr lang="en-US" sz="900" dirty="0">
                          <a:effectLst/>
                        </a:rPr>
                        <a:t>(100,200)}</a:t>
                      </a:r>
                    </a:p>
                  </a:txBody>
                  <a:tcPr marL="21253" marR="21253" marT="21253" marB="21253" anchor="ctr">
                    <a:lnL w="12700" cap="flat" cmpd="sng" algn="ctr">
                      <a:solidFill>
                        <a:srgbClr val="BBBBBB"/>
                      </a:solidFill>
                      <a:prstDash val="solid"/>
                      <a:round/>
                      <a:headEnd type="none" w="med" len="med"/>
                      <a:tailEnd type="none" w="med" len="med"/>
                    </a:lnL>
                    <a:lnR w="12700" cap="flat" cmpd="sng" algn="ctr">
                      <a:solidFill>
                        <a:srgbClr val="BBBBBB"/>
                      </a:solidFill>
                      <a:prstDash val="solid"/>
                      <a:round/>
                      <a:headEnd type="none" w="med" len="med"/>
                      <a:tailEnd type="none" w="med" len="med"/>
                    </a:lnR>
                    <a:lnT w="12700" cap="flat" cmpd="sng" algn="ctr">
                      <a:solidFill>
                        <a:srgbClr val="BBBBBB"/>
                      </a:solidFill>
                      <a:prstDash val="solid"/>
                      <a:round/>
                      <a:headEnd type="none" w="med" len="med"/>
                      <a:tailEnd type="none" w="med" len="med"/>
                    </a:lnT>
                    <a:lnB w="12700" cap="flat" cmpd="sng" algn="ctr">
                      <a:solidFill>
                        <a:srgbClr val="BBBBBB"/>
                      </a:solidFill>
                      <a:prstDash val="solid"/>
                      <a:round/>
                      <a:headEnd type="none" w="med" len="med"/>
                      <a:tailEnd type="none" w="med" len="med"/>
                    </a:lnB>
                  </a:tcPr>
                </a:tc>
              </a:tr>
              <a:tr h="306721">
                <a:tc>
                  <a:txBody>
                    <a:bodyPr/>
                    <a:lstStyle/>
                    <a:p>
                      <a:pPr fontAlgn="base"/>
                      <a:r>
                        <a:rPr lang="en-US" sz="900">
                          <a:effectLst/>
                        </a:rPr>
                        <a:t>alpha</a:t>
                      </a:r>
                    </a:p>
                  </a:txBody>
                  <a:tcPr marL="21253" marR="21253" marT="21253" marB="21253" anchor="ctr">
                    <a:lnL w="12700" cap="flat" cmpd="sng" algn="ctr">
                      <a:solidFill>
                        <a:srgbClr val="BBBBBB"/>
                      </a:solidFill>
                      <a:prstDash val="solid"/>
                      <a:round/>
                      <a:headEnd type="none" w="med" len="med"/>
                      <a:tailEnd type="none" w="med" len="med"/>
                    </a:lnL>
                    <a:lnR w="12700" cap="flat" cmpd="sng" algn="ctr">
                      <a:solidFill>
                        <a:srgbClr val="BBBBBB"/>
                      </a:solidFill>
                      <a:prstDash val="solid"/>
                      <a:round/>
                      <a:headEnd type="none" w="med" len="med"/>
                      <a:tailEnd type="none" w="med" len="med"/>
                    </a:lnR>
                    <a:lnT w="12700" cap="flat" cmpd="sng" algn="ctr">
                      <a:solidFill>
                        <a:srgbClr val="BBBBBB"/>
                      </a:solidFill>
                      <a:prstDash val="solid"/>
                      <a:round/>
                      <a:headEnd type="none" w="med" len="med"/>
                      <a:tailEnd type="none" w="med" len="med"/>
                    </a:lnT>
                    <a:lnB w="12700" cap="flat" cmpd="sng" algn="ctr">
                      <a:solidFill>
                        <a:srgbClr val="BBBBBB"/>
                      </a:solidFill>
                      <a:prstDash val="solid"/>
                      <a:round/>
                      <a:headEnd type="none" w="med" len="med"/>
                      <a:tailEnd type="none" w="med" len="med"/>
                    </a:lnB>
                  </a:tcPr>
                </a:tc>
                <a:tc>
                  <a:txBody>
                    <a:bodyPr/>
                    <a:lstStyle/>
                    <a:p>
                      <a:pPr fontAlgn="base"/>
                      <a:r>
                        <a:rPr lang="en-US" sz="900">
                          <a:effectLst/>
                        </a:rPr>
                        <a:t>Matches English uppercase or lowercase alphabet characters</a:t>
                      </a:r>
                    </a:p>
                  </a:txBody>
                  <a:tcPr marL="21253" marR="21253" marT="21253" marB="21253" anchor="ctr">
                    <a:lnL w="12700" cap="flat" cmpd="sng" algn="ctr">
                      <a:solidFill>
                        <a:srgbClr val="BBBBBB"/>
                      </a:solidFill>
                      <a:prstDash val="solid"/>
                      <a:round/>
                      <a:headEnd type="none" w="med" len="med"/>
                      <a:tailEnd type="none" w="med" len="med"/>
                    </a:lnL>
                    <a:lnR w="12700" cap="flat" cmpd="sng" algn="ctr">
                      <a:solidFill>
                        <a:srgbClr val="BBBBBB"/>
                      </a:solidFill>
                      <a:prstDash val="solid"/>
                      <a:round/>
                      <a:headEnd type="none" w="med" len="med"/>
                      <a:tailEnd type="none" w="med" len="med"/>
                    </a:lnR>
                    <a:lnT w="12700" cap="flat" cmpd="sng" algn="ctr">
                      <a:solidFill>
                        <a:srgbClr val="BBBBBB"/>
                      </a:solidFill>
                      <a:prstDash val="solid"/>
                      <a:round/>
                      <a:headEnd type="none" w="med" len="med"/>
                      <a:tailEnd type="none" w="med" len="med"/>
                    </a:lnT>
                    <a:lnB w="12700" cap="flat" cmpd="sng" algn="ctr">
                      <a:solidFill>
                        <a:srgbClr val="BBBBBB"/>
                      </a:solidFill>
                      <a:prstDash val="solid"/>
                      <a:round/>
                      <a:headEnd type="none" w="med" len="med"/>
                      <a:tailEnd type="none" w="med" len="med"/>
                    </a:lnB>
                  </a:tcPr>
                </a:tc>
                <a:tc>
                  <a:txBody>
                    <a:bodyPr/>
                    <a:lstStyle/>
                    <a:p>
                      <a:pPr fontAlgn="base"/>
                      <a:r>
                        <a:rPr lang="en-US" sz="900">
                          <a:effectLst/>
                        </a:rPr>
                        <a:t>{x:alpha}</a:t>
                      </a:r>
                    </a:p>
                  </a:txBody>
                  <a:tcPr marL="21253" marR="21253" marT="21253" marB="21253" anchor="ctr">
                    <a:lnL w="12700" cap="flat" cmpd="sng" algn="ctr">
                      <a:solidFill>
                        <a:srgbClr val="BBBBBB"/>
                      </a:solidFill>
                      <a:prstDash val="solid"/>
                      <a:round/>
                      <a:headEnd type="none" w="med" len="med"/>
                      <a:tailEnd type="none" w="med" len="med"/>
                    </a:lnL>
                    <a:lnR w="12700" cap="flat" cmpd="sng" algn="ctr">
                      <a:solidFill>
                        <a:srgbClr val="BBBBBB"/>
                      </a:solidFill>
                      <a:prstDash val="solid"/>
                      <a:round/>
                      <a:headEnd type="none" w="med" len="med"/>
                      <a:tailEnd type="none" w="med" len="med"/>
                    </a:lnR>
                    <a:lnT w="12700" cap="flat" cmpd="sng" algn="ctr">
                      <a:solidFill>
                        <a:srgbClr val="BBBBBB"/>
                      </a:solidFill>
                      <a:prstDash val="solid"/>
                      <a:round/>
                      <a:headEnd type="none" w="med" len="med"/>
                      <a:tailEnd type="none" w="med" len="med"/>
                    </a:lnT>
                    <a:lnB w="12700" cap="flat" cmpd="sng" algn="ctr">
                      <a:solidFill>
                        <a:srgbClr val="BBBBBB"/>
                      </a:solidFill>
                      <a:prstDash val="solid"/>
                      <a:round/>
                      <a:headEnd type="none" w="med" len="med"/>
                      <a:tailEnd type="none" w="med" len="med"/>
                    </a:lnB>
                  </a:tcPr>
                </a:tc>
              </a:tr>
              <a:tr h="241384">
                <a:tc>
                  <a:txBody>
                    <a:bodyPr/>
                    <a:lstStyle/>
                    <a:p>
                      <a:pPr fontAlgn="base"/>
                      <a:r>
                        <a:rPr lang="en-US" sz="900" dirty="0">
                          <a:effectLst/>
                        </a:rPr>
                        <a:t>regex</a:t>
                      </a:r>
                    </a:p>
                  </a:txBody>
                  <a:tcPr marL="21253" marR="21253" marT="21253" marB="21253" anchor="ctr">
                    <a:lnL w="12700" cap="flat" cmpd="sng" algn="ctr">
                      <a:solidFill>
                        <a:srgbClr val="BBBBBB"/>
                      </a:solidFill>
                      <a:prstDash val="solid"/>
                      <a:round/>
                      <a:headEnd type="none" w="med" len="med"/>
                      <a:tailEnd type="none" w="med" len="med"/>
                    </a:lnL>
                    <a:lnR w="12700" cap="flat" cmpd="sng" algn="ctr">
                      <a:solidFill>
                        <a:srgbClr val="BBBBBB"/>
                      </a:solidFill>
                      <a:prstDash val="solid"/>
                      <a:round/>
                      <a:headEnd type="none" w="med" len="med"/>
                      <a:tailEnd type="none" w="med" len="med"/>
                    </a:lnR>
                    <a:lnT w="12700" cap="flat" cmpd="sng" algn="ctr">
                      <a:solidFill>
                        <a:srgbClr val="BBBBBB"/>
                      </a:solidFill>
                      <a:prstDash val="solid"/>
                      <a:round/>
                      <a:headEnd type="none" w="med" len="med"/>
                      <a:tailEnd type="none" w="med" len="med"/>
                    </a:lnT>
                    <a:lnB w="12700" cap="flat" cmpd="sng" algn="ctr">
                      <a:solidFill>
                        <a:srgbClr val="BBBBBB"/>
                      </a:solidFill>
                      <a:prstDash val="solid"/>
                      <a:round/>
                      <a:headEnd type="none" w="med" len="med"/>
                      <a:tailEnd type="none" w="med" len="med"/>
                    </a:lnB>
                  </a:tcPr>
                </a:tc>
                <a:tc>
                  <a:txBody>
                    <a:bodyPr/>
                    <a:lstStyle/>
                    <a:p>
                      <a:pPr fontAlgn="base"/>
                      <a:r>
                        <a:rPr lang="en-US" sz="900">
                          <a:effectLst/>
                        </a:rPr>
                        <a:t>Matches the specified regular expression</a:t>
                      </a:r>
                    </a:p>
                  </a:txBody>
                  <a:tcPr marL="21253" marR="21253" marT="21253" marB="21253" anchor="ctr">
                    <a:lnL w="12700" cap="flat" cmpd="sng" algn="ctr">
                      <a:solidFill>
                        <a:srgbClr val="BBBBBB"/>
                      </a:solidFill>
                      <a:prstDash val="solid"/>
                      <a:round/>
                      <a:headEnd type="none" w="med" len="med"/>
                      <a:tailEnd type="none" w="med" len="med"/>
                    </a:lnL>
                    <a:lnR w="12700" cap="flat" cmpd="sng" algn="ctr">
                      <a:solidFill>
                        <a:srgbClr val="BBBBBB"/>
                      </a:solidFill>
                      <a:prstDash val="solid"/>
                      <a:round/>
                      <a:headEnd type="none" w="med" len="med"/>
                      <a:tailEnd type="none" w="med" len="med"/>
                    </a:lnR>
                    <a:lnT w="12700" cap="flat" cmpd="sng" algn="ctr">
                      <a:solidFill>
                        <a:srgbClr val="BBBBBB"/>
                      </a:solidFill>
                      <a:prstDash val="solid"/>
                      <a:round/>
                      <a:headEnd type="none" w="med" len="med"/>
                      <a:tailEnd type="none" w="med" len="med"/>
                    </a:lnT>
                    <a:lnB w="12700" cap="flat" cmpd="sng" algn="ctr">
                      <a:solidFill>
                        <a:srgbClr val="BBBBBB"/>
                      </a:solidFill>
                      <a:prstDash val="solid"/>
                      <a:round/>
                      <a:headEnd type="none" w="med" len="med"/>
                      <a:tailEnd type="none" w="med" len="med"/>
                    </a:lnB>
                  </a:tcPr>
                </a:tc>
                <a:tc>
                  <a:txBody>
                    <a:bodyPr/>
                    <a:lstStyle/>
                    <a:p>
                      <a:pPr fontAlgn="base"/>
                      <a:r>
                        <a:rPr lang="en-US" sz="900" dirty="0">
                          <a:effectLst/>
                        </a:rPr>
                        <a:t>{</a:t>
                      </a:r>
                      <a:r>
                        <a:rPr lang="en-US" sz="900" dirty="0" err="1">
                          <a:effectLst/>
                        </a:rPr>
                        <a:t>x:regex</a:t>
                      </a:r>
                      <a:r>
                        <a:rPr lang="en-US" sz="900" dirty="0">
                          <a:effectLst/>
                        </a:rPr>
                        <a:t>(^\d{3}-\d{3}-\d{4}$)}</a:t>
                      </a:r>
                    </a:p>
                  </a:txBody>
                  <a:tcPr marL="21253" marR="21253" marT="21253" marB="21253" anchor="ctr">
                    <a:lnL w="12700" cap="flat" cmpd="sng" algn="ctr">
                      <a:solidFill>
                        <a:srgbClr val="BBBBBB"/>
                      </a:solidFill>
                      <a:prstDash val="solid"/>
                      <a:round/>
                      <a:headEnd type="none" w="med" len="med"/>
                      <a:tailEnd type="none" w="med" len="med"/>
                    </a:lnL>
                    <a:lnR w="12700" cap="flat" cmpd="sng" algn="ctr">
                      <a:solidFill>
                        <a:srgbClr val="BBBBBB"/>
                      </a:solidFill>
                      <a:prstDash val="solid"/>
                      <a:round/>
                      <a:headEnd type="none" w="med" len="med"/>
                      <a:tailEnd type="none" w="med" len="med"/>
                    </a:lnR>
                    <a:lnT w="12700" cap="flat" cmpd="sng" algn="ctr">
                      <a:solidFill>
                        <a:srgbClr val="BBBBBB"/>
                      </a:solidFill>
                      <a:prstDash val="solid"/>
                      <a:round/>
                      <a:headEnd type="none" w="med" len="med"/>
                      <a:tailEnd type="none" w="med" len="med"/>
                    </a:lnT>
                    <a:lnB w="12700" cap="flat" cmpd="sng" algn="ctr">
                      <a:solidFill>
                        <a:srgbClr val="BBBBBB"/>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11868339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Autofit/>
          </a:bodyPr>
          <a:lstStyle/>
          <a:p>
            <a:r>
              <a:rPr lang="en-US" dirty="0" smtClean="0"/>
              <a:t>Entity Framework 6</a:t>
            </a:r>
            <a:endParaRPr lang="en-US" dirty="0"/>
          </a:p>
        </p:txBody>
      </p:sp>
      <p:sp>
        <p:nvSpPr>
          <p:cNvPr id="5" name="Content Placeholder 2"/>
          <p:cNvSpPr>
            <a:spLocks noGrp="1"/>
          </p:cNvSpPr>
          <p:nvPr>
            <p:ph type="body" sz="quarter" idx="10"/>
          </p:nvPr>
        </p:nvSpPr>
        <p:spPr>
          <a:xfrm>
            <a:off x="457200" y="796021"/>
            <a:ext cx="8229600" cy="3798605"/>
          </a:xfrm>
        </p:spPr>
        <p:txBody>
          <a:bodyPr>
            <a:normAutofit/>
          </a:bodyPr>
          <a:lstStyle/>
          <a:p>
            <a:r>
              <a:rPr lang="en-US" dirty="0" smtClean="0"/>
              <a:t>Async Query and Save</a:t>
            </a:r>
          </a:p>
          <a:p>
            <a:r>
              <a:rPr lang="en-US" dirty="0" smtClean="0"/>
              <a:t>Testing improvements for the </a:t>
            </a:r>
            <a:r>
              <a:rPr lang="en-US" dirty="0" err="1" smtClean="0"/>
              <a:t>DbContext</a:t>
            </a:r>
            <a:r>
              <a:rPr lang="en-US" dirty="0" smtClean="0"/>
              <a:t> and </a:t>
            </a:r>
            <a:r>
              <a:rPr lang="en-US" dirty="0" err="1" smtClean="0"/>
              <a:t>DbSet</a:t>
            </a:r>
            <a:endParaRPr lang="en-US" dirty="0" smtClean="0"/>
          </a:p>
          <a:p>
            <a:r>
              <a:rPr lang="en-US" dirty="0" err="1" smtClean="0"/>
              <a:t>CodeFirst</a:t>
            </a:r>
            <a:r>
              <a:rPr lang="en-US" dirty="0" smtClean="0"/>
              <a:t> mapping to Insert/Update/Delete Stored Procedures</a:t>
            </a:r>
          </a:p>
          <a:p>
            <a:r>
              <a:rPr lang="en-US" dirty="0" smtClean="0"/>
              <a:t>Lots of other changes and community contributed improvements</a:t>
            </a:r>
          </a:p>
          <a:p>
            <a:pPr lvl="1"/>
            <a:r>
              <a:rPr lang="en-US" dirty="0" smtClean="0"/>
              <a:t>Full List </a:t>
            </a:r>
            <a:r>
              <a:rPr lang="en-US" dirty="0"/>
              <a:t>of Changes </a:t>
            </a:r>
            <a:r>
              <a:rPr lang="en-US" u="sng" dirty="0"/>
              <a:t>http://bit.ly/1eSd7Nv</a:t>
            </a:r>
            <a:endParaRPr lang="en-US" u="sng" dirty="0" smtClean="0"/>
          </a:p>
          <a:p>
            <a:pPr lvl="1"/>
            <a:endParaRPr lang="en-US" dirty="0"/>
          </a:p>
          <a:p>
            <a:pPr marL="914400" lvl="2" indent="0">
              <a:buNone/>
            </a:pPr>
            <a:endParaRPr lang="en-US" dirty="0"/>
          </a:p>
          <a:p>
            <a:pPr lvl="2"/>
            <a:endParaRPr lang="en-US" dirty="0" smtClean="0"/>
          </a:p>
        </p:txBody>
      </p:sp>
      <p:sp>
        <p:nvSpPr>
          <p:cNvPr id="2" name="Rectangle 1"/>
          <p:cNvSpPr>
            <a:spLocks noChangeArrowheads="1"/>
          </p:cNvSpPr>
          <p:nvPr/>
        </p:nvSpPr>
        <p:spPr bwMode="auto">
          <a:xfrm>
            <a:off x="3409950" y="4242915"/>
            <a:ext cx="5734050" cy="24622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424242"/>
                </a:solidFill>
                <a:effectLst/>
                <a:latin typeface="Arial Unicode MS" panose="020B0604020202020204" pitchFamily="34" charset="-128"/>
              </a:rPr>
              <a:t>Update-Database -Script -</a:t>
            </a:r>
            <a:r>
              <a:rPr kumimoji="0" lang="en-US" sz="1000" b="0" i="0" u="none" strike="noStrike" cap="none" normalizeH="0" baseline="0" dirty="0" err="1" smtClean="0">
                <a:ln>
                  <a:noFill/>
                </a:ln>
                <a:solidFill>
                  <a:srgbClr val="424242"/>
                </a:solidFill>
                <a:effectLst/>
                <a:latin typeface="Arial Unicode MS" panose="020B0604020202020204" pitchFamily="34" charset="-128"/>
              </a:rPr>
              <a:t>SourceMigration</a:t>
            </a:r>
            <a:r>
              <a:rPr kumimoji="0" lang="en-US" sz="1000" b="0" i="0" u="none" strike="noStrike" cap="none" normalizeH="0" baseline="0" dirty="0" smtClean="0">
                <a:ln>
                  <a:noFill/>
                </a:ln>
                <a:solidFill>
                  <a:srgbClr val="424242"/>
                </a:solidFill>
                <a:effectLst/>
                <a:latin typeface="Arial Unicode MS" panose="020B0604020202020204" pitchFamily="34" charset="-128"/>
              </a:rPr>
              <a:t> $</a:t>
            </a:r>
            <a:r>
              <a:rPr kumimoji="0" lang="en-US" sz="1000" b="0" i="0" u="none" strike="noStrike" cap="none" normalizeH="0" baseline="0" dirty="0" err="1" smtClean="0">
                <a:ln>
                  <a:noFill/>
                </a:ln>
                <a:solidFill>
                  <a:srgbClr val="424242"/>
                </a:solidFill>
                <a:effectLst/>
                <a:latin typeface="Arial Unicode MS" panose="020B0604020202020204" pitchFamily="34" charset="-128"/>
              </a:rPr>
              <a:t>InitialDatabase</a:t>
            </a:r>
            <a:r>
              <a:rPr kumimoji="0" lang="en-US" sz="600" b="0" i="0" u="none" strike="noStrike" cap="none" normalizeH="0" baseline="0" dirty="0" smtClean="0">
                <a:ln>
                  <a:noFill/>
                </a:ln>
                <a:solidFill>
                  <a:schemeClr val="tx1"/>
                </a:solidFill>
                <a:effectLst/>
              </a:rPr>
              <a:t> </a:t>
            </a: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32395013"/>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Autofit/>
          </a:bodyPr>
          <a:lstStyle/>
          <a:p>
            <a:r>
              <a:rPr lang="en-US" dirty="0" err="1" smtClean="0"/>
              <a:t>Signalr</a:t>
            </a:r>
            <a:r>
              <a:rPr lang="en-US" dirty="0" smtClean="0"/>
              <a:t> 2.0</a:t>
            </a:r>
            <a:endParaRPr lang="en-US" dirty="0"/>
          </a:p>
        </p:txBody>
      </p:sp>
      <p:sp>
        <p:nvSpPr>
          <p:cNvPr id="5" name="Content Placeholder 2"/>
          <p:cNvSpPr>
            <a:spLocks noGrp="1"/>
          </p:cNvSpPr>
          <p:nvPr>
            <p:ph type="body" sz="quarter" idx="10"/>
          </p:nvPr>
        </p:nvSpPr>
        <p:spPr>
          <a:xfrm>
            <a:off x="457200" y="796021"/>
            <a:ext cx="8229600" cy="3798605"/>
          </a:xfrm>
        </p:spPr>
        <p:txBody>
          <a:bodyPr>
            <a:normAutofit/>
          </a:bodyPr>
          <a:lstStyle/>
          <a:p>
            <a:r>
              <a:rPr lang="en-US" dirty="0" smtClean="0"/>
              <a:t>OWIN – the </a:t>
            </a:r>
            <a:r>
              <a:rPr lang="en-US" u="sng" dirty="0" smtClean="0"/>
              <a:t>O</a:t>
            </a:r>
            <a:r>
              <a:rPr lang="en-US" dirty="0" smtClean="0"/>
              <a:t>pen </a:t>
            </a:r>
            <a:r>
              <a:rPr lang="en-US" u="sng" dirty="0" smtClean="0"/>
              <a:t>W</a:t>
            </a:r>
            <a:r>
              <a:rPr lang="en-US" dirty="0" smtClean="0"/>
              <a:t>eb </a:t>
            </a:r>
            <a:r>
              <a:rPr lang="en-US" u="sng" dirty="0" smtClean="0"/>
              <a:t>I</a:t>
            </a:r>
            <a:r>
              <a:rPr lang="en-US" dirty="0" smtClean="0"/>
              <a:t>nterface for .</a:t>
            </a:r>
            <a:r>
              <a:rPr lang="en-US" u="sng" dirty="0" smtClean="0"/>
              <a:t>N</a:t>
            </a:r>
            <a:r>
              <a:rPr lang="en-US" dirty="0" smtClean="0"/>
              <a:t>ET</a:t>
            </a:r>
          </a:p>
          <a:p>
            <a:pPr lvl="1"/>
            <a:r>
              <a:rPr lang="en-US" dirty="0" smtClean="0"/>
              <a:t>Katana framework</a:t>
            </a:r>
          </a:p>
          <a:p>
            <a:r>
              <a:rPr lang="en-US" dirty="0" smtClean="0"/>
              <a:t>Cross-Domain Support (CORS)</a:t>
            </a:r>
          </a:p>
          <a:p>
            <a:pPr lvl="1"/>
            <a:r>
              <a:rPr lang="en-US" dirty="0" smtClean="0"/>
              <a:t>Support for CORS in addition to existing JSONP</a:t>
            </a:r>
          </a:p>
          <a:p>
            <a:r>
              <a:rPr lang="en-US" dirty="0" smtClean="0"/>
              <a:t>Easier unit testing of hubs</a:t>
            </a:r>
          </a:p>
          <a:p>
            <a:pPr lvl="1"/>
            <a:endParaRPr lang="en-US" dirty="0"/>
          </a:p>
          <a:p>
            <a:pPr marL="914400" lvl="2" indent="0">
              <a:buNone/>
            </a:pPr>
            <a:endParaRPr lang="en-US" dirty="0"/>
          </a:p>
          <a:p>
            <a:pPr lvl="2"/>
            <a:endParaRPr lang="en-US" dirty="0" smtClean="0"/>
          </a:p>
        </p:txBody>
      </p:sp>
    </p:spTree>
    <p:extLst>
      <p:ext uri="{BB962C8B-B14F-4D97-AF65-F5344CB8AC3E}">
        <p14:creationId xmlns:p14="http://schemas.microsoft.com/office/powerpoint/2010/main" val="1066255734"/>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Getting Started - </a:t>
            </a:r>
            <a:r>
              <a:rPr lang="en-US" dirty="0" err="1" smtClean="0"/>
              <a:t>Signalr</a:t>
            </a:r>
            <a:endParaRPr lang="en-US" dirty="0"/>
          </a:p>
        </p:txBody>
      </p:sp>
      <p:sp>
        <p:nvSpPr>
          <p:cNvPr id="3" name="Text Placeholder 2"/>
          <p:cNvSpPr>
            <a:spLocks noGrp="1"/>
          </p:cNvSpPr>
          <p:nvPr>
            <p:ph type="body" sz="quarter" idx="10"/>
          </p:nvPr>
        </p:nvSpPr>
        <p:spPr/>
        <p:txBody>
          <a:bodyPr/>
          <a:lstStyle/>
          <a:p>
            <a:r>
              <a:rPr lang="en-US" dirty="0" smtClean="0"/>
              <a:t>New ASP.NET Project -&gt; MVC</a:t>
            </a:r>
          </a:p>
          <a:p>
            <a:pPr lvl="1"/>
            <a:r>
              <a:rPr lang="en-US" dirty="0" err="1" smtClean="0"/>
              <a:t>nuget</a:t>
            </a:r>
            <a:r>
              <a:rPr lang="en-US" dirty="0" smtClean="0"/>
              <a:t> install-package </a:t>
            </a:r>
            <a:r>
              <a:rPr lang="en-US" dirty="0" err="1" smtClean="0"/>
              <a:t>signalr</a:t>
            </a:r>
            <a:endParaRPr lang="en-US" dirty="0" smtClean="0"/>
          </a:p>
          <a:p>
            <a:pPr lvl="1"/>
            <a:r>
              <a:rPr lang="en-US" dirty="0" err="1" smtClean="0"/>
              <a:t>Startup.cs</a:t>
            </a:r>
            <a:r>
              <a:rPr lang="en-US" dirty="0" smtClean="0"/>
              <a:t> add </a:t>
            </a:r>
            <a:r>
              <a:rPr lang="en-US" dirty="0" err="1" smtClean="0"/>
              <a:t>app.MapSignalR</a:t>
            </a:r>
            <a:r>
              <a:rPr lang="en-US" dirty="0" smtClean="0"/>
              <a:t>();</a:t>
            </a:r>
          </a:p>
          <a:p>
            <a:pPr lvl="1"/>
            <a:r>
              <a:rPr lang="en-US" dirty="0" smtClean="0"/>
              <a:t>Add -&gt; New Item SignalR v2 Hub</a:t>
            </a:r>
          </a:p>
          <a:p>
            <a:pPr lvl="2"/>
            <a:r>
              <a:rPr lang="en-US" dirty="0" smtClean="0"/>
              <a:t>“</a:t>
            </a:r>
            <a:r>
              <a:rPr lang="en-US" dirty="0" err="1" smtClean="0"/>
              <a:t>ExampleHub</a:t>
            </a:r>
            <a:r>
              <a:rPr lang="en-US" dirty="0" smtClean="0"/>
              <a:t>”</a:t>
            </a:r>
          </a:p>
          <a:p>
            <a:pPr lvl="1"/>
            <a:r>
              <a:rPr lang="en-US" dirty="0" smtClean="0"/>
              <a:t>Change Hello method to “Message(string user, string message)” and </a:t>
            </a:r>
            <a:r>
              <a:rPr lang="en-US" dirty="0" err="1" smtClean="0"/>
              <a:t>Clients.All.message</a:t>
            </a:r>
            <a:r>
              <a:rPr lang="en-US" dirty="0" smtClean="0"/>
              <a:t>(user, message);</a:t>
            </a:r>
          </a:p>
          <a:p>
            <a:pPr lvl="1"/>
            <a:endParaRPr lang="en-US" dirty="0" smtClean="0"/>
          </a:p>
          <a:p>
            <a:pPr lvl="1"/>
            <a:endParaRPr lang="en-US" dirty="0"/>
          </a:p>
        </p:txBody>
      </p:sp>
    </p:spTree>
    <p:extLst>
      <p:ext uri="{BB962C8B-B14F-4D97-AF65-F5344CB8AC3E}">
        <p14:creationId xmlns:p14="http://schemas.microsoft.com/office/powerpoint/2010/main" val="104840333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Autofit/>
          </a:bodyPr>
          <a:lstStyle/>
          <a:p>
            <a:r>
              <a:rPr lang="en-US" dirty="0" smtClean="0"/>
              <a:t>David E. MANSKE</a:t>
            </a:r>
            <a:endParaRPr lang="en-US" dirty="0"/>
          </a:p>
        </p:txBody>
      </p:sp>
      <p:sp>
        <p:nvSpPr>
          <p:cNvPr id="5" name="Content Placeholder 2"/>
          <p:cNvSpPr>
            <a:spLocks noGrp="1"/>
          </p:cNvSpPr>
          <p:nvPr>
            <p:ph type="body" sz="quarter" idx="10"/>
          </p:nvPr>
        </p:nvSpPr>
        <p:spPr>
          <a:xfrm>
            <a:off x="457200" y="934745"/>
            <a:ext cx="8229600" cy="2144358"/>
          </a:xfrm>
        </p:spPr>
        <p:txBody>
          <a:bodyPr>
            <a:normAutofit/>
          </a:bodyPr>
          <a:lstStyle/>
          <a:p>
            <a:pPr marL="0" indent="0">
              <a:buNone/>
            </a:pPr>
            <a:r>
              <a:rPr lang="en-US" sz="8800" dirty="0" smtClean="0">
                <a:solidFill>
                  <a:srgbClr val="0070C0"/>
                </a:solidFill>
                <a:latin typeface="FontAwesome" pitchFamily="2" charset="0"/>
              </a:rPr>
              <a:t></a:t>
            </a:r>
            <a:r>
              <a:rPr lang="en-US" dirty="0" smtClean="0">
                <a:latin typeface="FontAwesome" pitchFamily="2" charset="0"/>
              </a:rPr>
              <a:t> </a:t>
            </a:r>
            <a:r>
              <a:rPr lang="en-US" sz="2000" dirty="0" smtClean="0">
                <a:latin typeface="Univers LT Std 45 Light" panose="020B0403020202020204" pitchFamily="34" charset="0"/>
              </a:rPr>
              <a:t>@</a:t>
            </a:r>
            <a:r>
              <a:rPr lang="en-US" sz="2000" b="1" dirty="0" smtClean="0">
                <a:latin typeface="Univers LT Std 45 Light" panose="020B0403020202020204" pitchFamily="34" charset="0"/>
              </a:rPr>
              <a:t>davidemanske</a:t>
            </a:r>
          </a:p>
          <a:p>
            <a:pPr marL="914400" lvl="2" indent="0">
              <a:buNone/>
            </a:pPr>
            <a:endParaRPr lang="en-US" dirty="0" smtClean="0"/>
          </a:p>
          <a:p>
            <a:pPr marL="914400" lvl="2" indent="0">
              <a:buNone/>
            </a:pPr>
            <a:endParaRPr lang="en-US" dirty="0"/>
          </a:p>
          <a:p>
            <a:pPr marL="914400" lvl="2" indent="0">
              <a:buNone/>
            </a:pPr>
            <a:endParaRPr lang="en-US" dirty="0"/>
          </a:p>
          <a:p>
            <a:pPr lvl="2"/>
            <a:endParaRPr lang="en-US" dirty="0" smtClean="0"/>
          </a:p>
        </p:txBody>
      </p:sp>
      <p:pic>
        <p:nvPicPr>
          <p:cNvPr id="4" name="Picture 2" descr="https://pledgenovember.blob.core.windows.net/images/1211ede4-4bc5-422a-96a6-27cb0f351433sm.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52880" y="1236046"/>
            <a:ext cx="2306993" cy="2306993"/>
          </a:xfrm>
          <a:prstGeom prst="ellipse">
            <a:avLst/>
          </a:prstGeom>
          <a:ln w="12700" cap="rnd">
            <a:solidFill>
              <a:srgbClr val="333333"/>
            </a:solidFill>
          </a:ln>
          <a:effectLst>
            <a:outerShdw blurRad="50800" dist="38100" dir="5400000" algn="t" rotWithShape="0">
              <a:prstClr val="black">
                <a:alpha val="40000"/>
              </a:prst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489080" y="3210727"/>
            <a:ext cx="6670612" cy="1292662"/>
          </a:xfrm>
          <a:prstGeom prst="rect">
            <a:avLst/>
          </a:prstGeom>
          <a:noFill/>
        </p:spPr>
        <p:txBody>
          <a:bodyPr wrap="square" rtlCol="0">
            <a:spAutoFit/>
          </a:bodyPr>
          <a:lstStyle/>
          <a:p>
            <a:pPr marL="0" lvl="1"/>
            <a:r>
              <a:rPr lang="en-US" sz="6000" dirty="0">
                <a:latin typeface="FontAwesome" pitchFamily="2" charset="0"/>
              </a:rPr>
              <a:t> </a:t>
            </a:r>
            <a:r>
              <a:rPr lang="en-US" sz="6000" dirty="0" smtClean="0">
                <a:latin typeface="FontAwesome" pitchFamily="2" charset="0"/>
              </a:rPr>
              <a:t> </a:t>
            </a:r>
            <a:r>
              <a:rPr lang="en-US" sz="4800" dirty="0" smtClean="0">
                <a:latin typeface="FontAwesome" pitchFamily="2" charset="0"/>
              </a:rPr>
              <a:t> </a:t>
            </a:r>
            <a:r>
              <a:rPr lang="en-US" sz="2000" dirty="0" smtClean="0">
                <a:solidFill>
                  <a:schemeClr val="accent5"/>
                </a:solidFill>
                <a:latin typeface="Univers LT Std 45 Light" panose="020B0403020202020204" pitchFamily="34" charset="0"/>
              </a:rPr>
              <a:t>http</a:t>
            </a:r>
            <a:r>
              <a:rPr lang="en-US" sz="2000" dirty="0">
                <a:solidFill>
                  <a:schemeClr val="accent5"/>
                </a:solidFill>
                <a:latin typeface="Univers LT Std 45 Light" panose="020B0403020202020204" pitchFamily="34" charset="0"/>
              </a:rPr>
              <a:t>://www.linkedin.com/in/</a:t>
            </a:r>
            <a:r>
              <a:rPr lang="en-US" sz="2000" b="1" dirty="0">
                <a:solidFill>
                  <a:schemeClr val="accent5"/>
                </a:solidFill>
                <a:latin typeface="Univers LT Std 45 Light" panose="020B0403020202020204" pitchFamily="34" charset="0"/>
              </a:rPr>
              <a:t>davidemanske</a:t>
            </a:r>
          </a:p>
          <a:p>
            <a:endParaRPr lang="en-US" dirty="0"/>
          </a:p>
        </p:txBody>
      </p:sp>
      <p:sp>
        <p:nvSpPr>
          <p:cNvPr id="6" name="TextBox 5"/>
          <p:cNvSpPr txBox="1"/>
          <p:nvPr/>
        </p:nvSpPr>
        <p:spPr>
          <a:xfrm>
            <a:off x="520180" y="2250377"/>
            <a:ext cx="5604588" cy="1292662"/>
          </a:xfrm>
          <a:prstGeom prst="rect">
            <a:avLst/>
          </a:prstGeom>
          <a:noFill/>
        </p:spPr>
        <p:txBody>
          <a:bodyPr wrap="square" rtlCol="0">
            <a:spAutoFit/>
          </a:bodyPr>
          <a:lstStyle/>
          <a:p>
            <a:pPr marL="0" lvl="1"/>
            <a:r>
              <a:rPr lang="en-US" sz="6000" dirty="0" smtClean="0">
                <a:solidFill>
                  <a:srgbClr val="AECC2A"/>
                </a:solidFill>
                <a:latin typeface="FontAwesome" pitchFamily="2" charset="0"/>
              </a:rPr>
              <a:t></a:t>
            </a:r>
            <a:r>
              <a:rPr lang="en-US" sz="6000" dirty="0" smtClean="0">
                <a:latin typeface="FontAwesome" pitchFamily="2" charset="0"/>
              </a:rPr>
              <a:t>  </a:t>
            </a:r>
            <a:r>
              <a:rPr lang="en-US" sz="2000" b="1" dirty="0" smtClean="0">
                <a:solidFill>
                  <a:schemeClr val="accent5"/>
                </a:solidFill>
                <a:latin typeface="Univers LT Std 45 Light" panose="020B0403020202020204" pitchFamily="34" charset="0"/>
              </a:rPr>
              <a:t>davidemanske</a:t>
            </a:r>
            <a:r>
              <a:rPr lang="en-US" sz="2000" dirty="0" smtClean="0">
                <a:solidFill>
                  <a:schemeClr val="accent5"/>
                </a:solidFill>
                <a:latin typeface="Univers LT Std 45 Light" panose="020B0403020202020204" pitchFamily="34" charset="0"/>
              </a:rPr>
              <a:t>@gmail.com</a:t>
            </a:r>
            <a:endParaRPr lang="en-US" sz="2000" dirty="0">
              <a:solidFill>
                <a:schemeClr val="accent5"/>
              </a:solidFill>
              <a:latin typeface="Univers LT Std 45 Light" panose="020B0403020202020204" pitchFamily="34" charset="0"/>
            </a:endParaRPr>
          </a:p>
          <a:p>
            <a:endParaRPr lang="en-US" dirty="0"/>
          </a:p>
        </p:txBody>
      </p:sp>
    </p:spTree>
    <p:extLst>
      <p:ext uri="{BB962C8B-B14F-4D97-AF65-F5344CB8AC3E}">
        <p14:creationId xmlns:p14="http://schemas.microsoft.com/office/powerpoint/2010/main" val="3973391224"/>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xmlns:p14="http://schemas.microsoft.com/office/powerpoint/2010/main" advClick="0"/>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Getting Started - </a:t>
            </a:r>
            <a:r>
              <a:rPr lang="en-US" dirty="0" err="1" smtClean="0"/>
              <a:t>Signalr</a:t>
            </a:r>
            <a:endParaRPr lang="en-US" dirty="0"/>
          </a:p>
        </p:txBody>
      </p:sp>
      <p:sp>
        <p:nvSpPr>
          <p:cNvPr id="3" name="Text Placeholder 2"/>
          <p:cNvSpPr>
            <a:spLocks noGrp="1"/>
          </p:cNvSpPr>
          <p:nvPr>
            <p:ph type="body" sz="quarter" idx="10"/>
          </p:nvPr>
        </p:nvSpPr>
        <p:spPr/>
        <p:txBody>
          <a:bodyPr>
            <a:normAutofit/>
          </a:bodyPr>
          <a:lstStyle/>
          <a:p>
            <a:r>
              <a:rPr lang="en-US" dirty="0" smtClean="0"/>
              <a:t>In HTML/JavaScript</a:t>
            </a:r>
          </a:p>
          <a:p>
            <a:pPr lvl="1"/>
            <a:r>
              <a:rPr lang="en-US" sz="2400" dirty="0" smtClean="0"/>
              <a:t>Add to the head</a:t>
            </a:r>
          </a:p>
          <a:p>
            <a:pPr marL="457200" lvl="1" indent="0">
              <a:buNone/>
            </a:pPr>
            <a:r>
              <a:rPr lang="en-US" sz="2400" dirty="0" smtClean="0">
                <a:solidFill>
                  <a:schemeClr val="bg1">
                    <a:lumMod val="65000"/>
                  </a:schemeClr>
                </a:solidFill>
              </a:rPr>
              <a:t>Include jQuery, SignalR Script and Hub</a:t>
            </a:r>
          </a:p>
          <a:p>
            <a:pPr lvl="1"/>
            <a:r>
              <a:rPr lang="en-US" sz="2400" dirty="0" smtClean="0"/>
              <a:t>Add to the end of the body</a:t>
            </a:r>
          </a:p>
          <a:p>
            <a:pPr marL="457200" lvl="1" indent="0">
              <a:buNone/>
            </a:pPr>
            <a:r>
              <a:rPr lang="en-US" sz="2400" dirty="0">
                <a:solidFill>
                  <a:schemeClr val="bg1">
                    <a:lumMod val="65000"/>
                  </a:schemeClr>
                </a:solidFill>
              </a:rPr>
              <a:t>Connect to Hub, call server methods, handle client side </a:t>
            </a:r>
            <a:r>
              <a:rPr lang="en-US" sz="2400" dirty="0" smtClean="0">
                <a:solidFill>
                  <a:schemeClr val="bg1">
                    <a:lumMod val="65000"/>
                  </a:schemeClr>
                </a:solidFill>
              </a:rPr>
              <a:t>events</a:t>
            </a:r>
          </a:p>
          <a:p>
            <a:pPr lvl="1"/>
            <a:r>
              <a:rPr lang="en-US" sz="2400" dirty="0" smtClean="0"/>
              <a:t>View Hub Proxy Classes (~/</a:t>
            </a:r>
            <a:r>
              <a:rPr lang="en-US" sz="2400" dirty="0" err="1" smtClean="0"/>
              <a:t>signalr</a:t>
            </a:r>
            <a:r>
              <a:rPr lang="en-US" sz="2400" dirty="0" smtClean="0"/>
              <a:t>/hubs)</a:t>
            </a:r>
          </a:p>
          <a:p>
            <a:pPr marL="457200" lvl="1" indent="0">
              <a:buNone/>
            </a:pPr>
            <a:r>
              <a:rPr lang="en-US" sz="2400" dirty="0"/>
              <a:t>	</a:t>
            </a:r>
            <a:endParaRPr lang="en-US" sz="2400" dirty="0" smtClean="0"/>
          </a:p>
          <a:p>
            <a:pPr marL="457200" lvl="1" indent="0">
              <a:buNone/>
            </a:pPr>
            <a:endParaRPr lang="en-US" sz="2400" dirty="0" smtClean="0"/>
          </a:p>
          <a:p>
            <a:pPr marL="457200" lvl="1" indent="0">
              <a:buNone/>
            </a:pPr>
            <a:endParaRPr lang="en-US" dirty="0" smtClean="0"/>
          </a:p>
          <a:p>
            <a:pPr lvl="1"/>
            <a:endParaRPr lang="en-US" dirty="0"/>
          </a:p>
        </p:txBody>
      </p:sp>
    </p:spTree>
    <p:extLst>
      <p:ext uri="{BB962C8B-B14F-4D97-AF65-F5344CB8AC3E}">
        <p14:creationId xmlns:p14="http://schemas.microsoft.com/office/powerpoint/2010/main" val="188687979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Autofit/>
          </a:bodyPr>
          <a:lstStyle/>
          <a:p>
            <a:r>
              <a:rPr lang="en-US" dirty="0" smtClean="0"/>
              <a:t>Browser Link (Artery)</a:t>
            </a:r>
            <a:endParaRPr lang="en-US" dirty="0"/>
          </a:p>
        </p:txBody>
      </p:sp>
      <p:sp>
        <p:nvSpPr>
          <p:cNvPr id="5" name="Content Placeholder 2"/>
          <p:cNvSpPr>
            <a:spLocks noGrp="1"/>
          </p:cNvSpPr>
          <p:nvPr>
            <p:ph type="body" sz="quarter" idx="10"/>
          </p:nvPr>
        </p:nvSpPr>
        <p:spPr>
          <a:xfrm>
            <a:off x="457200" y="796021"/>
            <a:ext cx="8229600" cy="3798605"/>
          </a:xfrm>
        </p:spPr>
        <p:txBody>
          <a:bodyPr>
            <a:normAutofit lnSpcReduction="10000"/>
          </a:bodyPr>
          <a:lstStyle/>
          <a:p>
            <a:r>
              <a:rPr lang="en-US" dirty="0" smtClean="0"/>
              <a:t>Launch multiple browsers by setting defaults</a:t>
            </a:r>
          </a:p>
          <a:p>
            <a:pPr lvl="1"/>
            <a:r>
              <a:rPr lang="en-US" dirty="0" smtClean="0"/>
              <a:t>Works when you “Start without debugging”</a:t>
            </a:r>
          </a:p>
          <a:p>
            <a:r>
              <a:rPr lang="en-US" dirty="0" smtClean="0"/>
              <a:t>Connected Browser</a:t>
            </a:r>
          </a:p>
          <a:p>
            <a:pPr lvl="1"/>
            <a:r>
              <a:rPr lang="en-US" dirty="0"/>
              <a:t>Ctrl-Alt-Enter will refresh connected browsers.</a:t>
            </a:r>
          </a:p>
          <a:p>
            <a:pPr lvl="1"/>
            <a:r>
              <a:rPr lang="en-US" dirty="0"/>
              <a:t>CSS Changes are reflected </a:t>
            </a:r>
            <a:r>
              <a:rPr lang="en-US" dirty="0" smtClean="0"/>
              <a:t>immediately</a:t>
            </a:r>
          </a:p>
          <a:p>
            <a:r>
              <a:rPr lang="en-US" dirty="0" smtClean="0"/>
              <a:t>“Browser Link Dashboard” – No Extensions Required</a:t>
            </a:r>
          </a:p>
          <a:p>
            <a:pPr lvl="1"/>
            <a:r>
              <a:rPr lang="en-US" dirty="0" smtClean="0"/>
              <a:t>Inspect elements on the page to see their location in code.</a:t>
            </a:r>
          </a:p>
          <a:p>
            <a:pPr lvl="1"/>
            <a:r>
              <a:rPr lang="en-US" dirty="0" smtClean="0"/>
              <a:t>Edit elements directly in the web browser.  </a:t>
            </a:r>
            <a:endParaRPr lang="en-US" dirty="0"/>
          </a:p>
          <a:p>
            <a:pPr marL="914400" lvl="2" indent="0">
              <a:buNone/>
            </a:pPr>
            <a:endParaRPr lang="en-US" dirty="0"/>
          </a:p>
          <a:p>
            <a:pPr lvl="2"/>
            <a:endParaRPr lang="en-US" dirty="0" smtClean="0"/>
          </a:p>
        </p:txBody>
      </p:sp>
    </p:spTree>
    <p:extLst>
      <p:ext uri="{BB962C8B-B14F-4D97-AF65-F5344CB8AC3E}">
        <p14:creationId xmlns:p14="http://schemas.microsoft.com/office/powerpoint/2010/main" val="1493671288"/>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71625" y="1539170"/>
            <a:ext cx="5772150" cy="2400657"/>
          </a:xfrm>
          <a:prstGeom prst="rect">
            <a:avLst/>
          </a:prstGeom>
          <a:noFill/>
        </p:spPr>
        <p:txBody>
          <a:bodyPr wrap="square" rtlCol="0">
            <a:spAutoFit/>
          </a:bodyPr>
          <a:lstStyle/>
          <a:p>
            <a:pPr algn="ctr"/>
            <a:r>
              <a:rPr lang="en-US" sz="6600" b="1" dirty="0">
                <a:solidFill>
                  <a:srgbClr val="99DDFF"/>
                </a:solidFill>
                <a:latin typeface="Helvetica" panose="020B0604020202020204" pitchFamily="34" charset="0"/>
              </a:rPr>
              <a:t>OWIN</a:t>
            </a:r>
          </a:p>
          <a:p>
            <a:pPr algn="ctr"/>
            <a:r>
              <a:rPr lang="en-US" sz="2800" b="1" dirty="0">
                <a:solidFill>
                  <a:srgbClr val="666666"/>
                </a:solidFill>
                <a:latin typeface="Helvetica" panose="020B0604020202020204" pitchFamily="34" charset="0"/>
              </a:rPr>
              <a:t>Open Web Interface for .</a:t>
            </a:r>
            <a:r>
              <a:rPr lang="en-US" sz="2800" b="1" dirty="0" smtClean="0">
                <a:solidFill>
                  <a:srgbClr val="666666"/>
                </a:solidFill>
                <a:latin typeface="Helvetica" panose="020B0604020202020204" pitchFamily="34" charset="0"/>
              </a:rPr>
              <a:t>NET</a:t>
            </a:r>
          </a:p>
          <a:p>
            <a:pPr algn="ctr"/>
            <a:endParaRPr lang="en-US" sz="2800" b="1" dirty="0">
              <a:solidFill>
                <a:srgbClr val="666666"/>
              </a:solidFill>
              <a:latin typeface="Helvetica" panose="020B0604020202020204" pitchFamily="34" charset="0"/>
            </a:endParaRPr>
          </a:p>
          <a:p>
            <a:pPr algn="ctr"/>
            <a:r>
              <a:rPr lang="en-US" sz="2800" dirty="0" smtClean="0">
                <a:solidFill>
                  <a:srgbClr val="666666"/>
                </a:solidFill>
                <a:latin typeface="Univers LT Std 45 Light" panose="020B0403020202020204" pitchFamily="34" charset="0"/>
              </a:rPr>
              <a:t>http://owin.org</a:t>
            </a:r>
            <a:endParaRPr lang="en-US" sz="2800" dirty="0">
              <a:solidFill>
                <a:srgbClr val="666666"/>
              </a:solidFill>
              <a:latin typeface="Univers LT Std 45 Light" panose="020B0403020202020204" pitchFamily="34" charset="0"/>
            </a:endParaRPr>
          </a:p>
        </p:txBody>
      </p:sp>
    </p:spTree>
    <p:extLst>
      <p:ext uri="{BB962C8B-B14F-4D97-AF65-F5344CB8AC3E}">
        <p14:creationId xmlns:p14="http://schemas.microsoft.com/office/powerpoint/2010/main" val="242388447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OWIN MODEL</a:t>
            </a:r>
            <a:endParaRPr lang="en-US" dirty="0"/>
          </a:p>
        </p:txBody>
      </p:sp>
      <p:sp>
        <p:nvSpPr>
          <p:cNvPr id="4" name="Rectangle 3"/>
          <p:cNvSpPr/>
          <p:nvPr/>
        </p:nvSpPr>
        <p:spPr>
          <a:xfrm>
            <a:off x="1065891" y="554978"/>
            <a:ext cx="2824307" cy="70485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latin typeface="Univers LT Std 45 Light" panose="020B0403020202020204" pitchFamily="34" charset="0"/>
              </a:rPr>
              <a:t>Application</a:t>
            </a:r>
            <a:endParaRPr lang="en-US" dirty="0">
              <a:latin typeface="Univers LT Std 45 Light" panose="020B0403020202020204" pitchFamily="34" charset="0"/>
            </a:endParaRPr>
          </a:p>
        </p:txBody>
      </p:sp>
      <p:sp>
        <p:nvSpPr>
          <p:cNvPr id="5" name="Rectangle 4"/>
          <p:cNvSpPr/>
          <p:nvPr/>
        </p:nvSpPr>
        <p:spPr>
          <a:xfrm>
            <a:off x="1065891" y="1259828"/>
            <a:ext cx="2824307" cy="1844410"/>
          </a:xfrm>
          <a:prstGeom prst="rect">
            <a:avLst/>
          </a:prstGeom>
        </p:spPr>
        <p:style>
          <a:lnRef idx="1">
            <a:schemeClr val="accent3"/>
          </a:lnRef>
          <a:fillRef idx="3">
            <a:schemeClr val="accent3"/>
          </a:fillRef>
          <a:effectRef idx="2">
            <a:schemeClr val="accent3"/>
          </a:effectRef>
          <a:fontRef idx="minor">
            <a:schemeClr val="lt1"/>
          </a:fontRef>
        </p:style>
        <p:txBody>
          <a:bodyPr tIns="182880" rtlCol="0" anchor="t" anchorCtr="0"/>
          <a:lstStyle/>
          <a:p>
            <a:pPr algn="ctr"/>
            <a:r>
              <a:rPr lang="en-US" dirty="0" smtClean="0">
                <a:solidFill>
                  <a:schemeClr val="accent5"/>
                </a:solidFill>
                <a:latin typeface="Univers LT Std 45 Light" panose="020B0403020202020204" pitchFamily="34" charset="0"/>
              </a:rPr>
              <a:t>Middleware</a:t>
            </a:r>
            <a:endParaRPr lang="en-US" dirty="0">
              <a:solidFill>
                <a:schemeClr val="accent5"/>
              </a:solidFill>
              <a:latin typeface="Univers LT Std 45 Light" panose="020B0403020202020204" pitchFamily="34" charset="0"/>
            </a:endParaRPr>
          </a:p>
        </p:txBody>
      </p:sp>
      <p:grpSp>
        <p:nvGrpSpPr>
          <p:cNvPr id="6" name="Group 5"/>
          <p:cNvGrpSpPr/>
          <p:nvPr/>
        </p:nvGrpSpPr>
        <p:grpSpPr>
          <a:xfrm>
            <a:off x="3890198" y="1050101"/>
            <a:ext cx="3716930" cy="369332"/>
            <a:chOff x="3890198" y="1050101"/>
            <a:chExt cx="3716930" cy="369332"/>
          </a:xfrm>
        </p:grpSpPr>
        <p:cxnSp>
          <p:nvCxnSpPr>
            <p:cNvPr id="7" name="Straight Connector 6"/>
            <p:cNvCxnSpPr>
              <a:endCxn id="8" idx="1"/>
            </p:cNvCxnSpPr>
            <p:nvPr/>
          </p:nvCxnSpPr>
          <p:spPr>
            <a:xfrm flipV="1">
              <a:off x="3890198" y="1234767"/>
              <a:ext cx="1184566" cy="13814"/>
            </a:xfrm>
            <a:prstGeom prst="line">
              <a:avLst/>
            </a:prstGeom>
            <a:ln>
              <a:headEnd type="oval" w="lg" len="lg"/>
              <a:tailEnd type="none" w="lg" len="med"/>
            </a:ln>
          </p:spPr>
          <p:style>
            <a:lnRef idx="3">
              <a:schemeClr val="accent1"/>
            </a:lnRef>
            <a:fillRef idx="0">
              <a:schemeClr val="accent1"/>
            </a:fillRef>
            <a:effectRef idx="2">
              <a:schemeClr val="accent1"/>
            </a:effectRef>
            <a:fontRef idx="minor">
              <a:schemeClr val="tx1"/>
            </a:fontRef>
          </p:style>
        </p:cxnSp>
        <p:sp>
          <p:nvSpPr>
            <p:cNvPr id="8" name="TextBox 7"/>
            <p:cNvSpPr txBox="1"/>
            <p:nvPr/>
          </p:nvSpPr>
          <p:spPr>
            <a:xfrm>
              <a:off x="5074764" y="1050101"/>
              <a:ext cx="2532364" cy="369332"/>
            </a:xfrm>
            <a:prstGeom prst="rect">
              <a:avLst/>
            </a:prstGeom>
            <a:noFill/>
          </p:spPr>
          <p:txBody>
            <a:bodyPr wrap="square" rtlCol="0">
              <a:spAutoFit/>
            </a:bodyPr>
            <a:lstStyle/>
            <a:p>
              <a:r>
                <a:rPr lang="en-US" dirty="0" err="1" smtClean="0">
                  <a:latin typeface="Univers LT Std 45 Light" panose="020B0403020202020204" pitchFamily="34" charset="0"/>
                </a:rPr>
                <a:t>HttpContext</a:t>
              </a:r>
              <a:r>
                <a:rPr lang="en-US" dirty="0" smtClean="0">
                  <a:latin typeface="Univers LT Std 45 Light" panose="020B0403020202020204" pitchFamily="34" charset="0"/>
                </a:rPr>
                <a:t>, etc.</a:t>
              </a:r>
              <a:endParaRPr lang="en-US" dirty="0">
                <a:latin typeface="Univers LT Std 45 Light" panose="020B0403020202020204" pitchFamily="34" charset="0"/>
              </a:endParaRPr>
            </a:p>
          </p:txBody>
        </p:sp>
      </p:grpSp>
      <p:grpSp>
        <p:nvGrpSpPr>
          <p:cNvPr id="10" name="Group 9"/>
          <p:cNvGrpSpPr/>
          <p:nvPr/>
        </p:nvGrpSpPr>
        <p:grpSpPr>
          <a:xfrm>
            <a:off x="1346762" y="1872738"/>
            <a:ext cx="2237802" cy="1049505"/>
            <a:chOff x="1346762" y="1872738"/>
            <a:chExt cx="2237802" cy="1049505"/>
          </a:xfrm>
        </p:grpSpPr>
        <p:sp>
          <p:nvSpPr>
            <p:cNvPr id="11" name="Rectangle 10"/>
            <p:cNvSpPr/>
            <p:nvPr/>
          </p:nvSpPr>
          <p:spPr>
            <a:xfrm>
              <a:off x="1346763" y="2489757"/>
              <a:ext cx="1037969" cy="43248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latin typeface="Univers LT Std 45 Light" panose="020B0403020202020204" pitchFamily="34" charset="0"/>
                </a:rPr>
                <a:t>WebAPI</a:t>
              </a:r>
              <a:endParaRPr lang="en-US" dirty="0">
                <a:latin typeface="Univers LT Std 45 Light" panose="020B0403020202020204" pitchFamily="34" charset="0"/>
              </a:endParaRPr>
            </a:p>
          </p:txBody>
        </p:sp>
        <p:sp>
          <p:nvSpPr>
            <p:cNvPr id="12" name="Rectangle 11"/>
            <p:cNvSpPr/>
            <p:nvPr/>
          </p:nvSpPr>
          <p:spPr>
            <a:xfrm>
              <a:off x="1346762" y="1872738"/>
              <a:ext cx="1037969" cy="43248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latin typeface="Univers LT Std 45 Light" panose="020B0403020202020204" pitchFamily="34" charset="0"/>
                </a:rPr>
                <a:t>SignalR</a:t>
              </a:r>
              <a:endParaRPr lang="en-US" dirty="0">
                <a:latin typeface="Univers LT Std 45 Light" panose="020B0403020202020204" pitchFamily="34" charset="0"/>
              </a:endParaRPr>
            </a:p>
          </p:txBody>
        </p:sp>
        <p:sp>
          <p:nvSpPr>
            <p:cNvPr id="13" name="Rectangle 12"/>
            <p:cNvSpPr/>
            <p:nvPr/>
          </p:nvSpPr>
          <p:spPr>
            <a:xfrm>
              <a:off x="2541642" y="1872738"/>
              <a:ext cx="1037969" cy="43248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latin typeface="Univers LT Std 45 Light" panose="020B0403020202020204" pitchFamily="34" charset="0"/>
                </a:rPr>
                <a:t>MVC</a:t>
              </a:r>
              <a:endParaRPr lang="en-US" dirty="0">
                <a:latin typeface="Univers LT Std 45 Light" panose="020B0403020202020204" pitchFamily="34" charset="0"/>
              </a:endParaRPr>
            </a:p>
          </p:txBody>
        </p:sp>
        <p:sp>
          <p:nvSpPr>
            <p:cNvPr id="14" name="Rectangle 13"/>
            <p:cNvSpPr/>
            <p:nvPr/>
          </p:nvSpPr>
          <p:spPr>
            <a:xfrm>
              <a:off x="2546595" y="2485648"/>
              <a:ext cx="1037969" cy="43248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latin typeface="Univers LT Std 45 Light" panose="020B0403020202020204" pitchFamily="34" charset="0"/>
                </a:rPr>
                <a:t>Custom</a:t>
              </a:r>
              <a:endParaRPr lang="en-US" dirty="0">
                <a:latin typeface="Univers LT Std 45 Light" panose="020B0403020202020204" pitchFamily="34" charset="0"/>
              </a:endParaRPr>
            </a:p>
          </p:txBody>
        </p:sp>
      </p:grpSp>
      <p:grpSp>
        <p:nvGrpSpPr>
          <p:cNvPr id="15" name="Group 14"/>
          <p:cNvGrpSpPr/>
          <p:nvPr/>
        </p:nvGrpSpPr>
        <p:grpSpPr>
          <a:xfrm>
            <a:off x="1065891" y="3115484"/>
            <a:ext cx="2824307" cy="1398454"/>
            <a:chOff x="1065891" y="3115484"/>
            <a:chExt cx="2824307" cy="1398454"/>
          </a:xfrm>
        </p:grpSpPr>
        <p:sp>
          <p:nvSpPr>
            <p:cNvPr id="16" name="Rectangle 15"/>
            <p:cNvSpPr/>
            <p:nvPr/>
          </p:nvSpPr>
          <p:spPr>
            <a:xfrm>
              <a:off x="1065891" y="3115484"/>
              <a:ext cx="2824307" cy="704850"/>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dirty="0" smtClean="0">
                  <a:solidFill>
                    <a:schemeClr val="accent5"/>
                  </a:solidFill>
                  <a:latin typeface="Univers LT Std 45 Light" panose="020B0403020202020204" pitchFamily="34" charset="0"/>
                </a:rPr>
                <a:t>Host</a:t>
              </a:r>
              <a:endParaRPr lang="en-US" dirty="0">
                <a:solidFill>
                  <a:schemeClr val="accent5"/>
                </a:solidFill>
                <a:latin typeface="Univers LT Std 45 Light" panose="020B0403020202020204" pitchFamily="34" charset="0"/>
              </a:endParaRPr>
            </a:p>
          </p:txBody>
        </p:sp>
        <p:sp>
          <p:nvSpPr>
            <p:cNvPr id="17" name="Rectangle 16"/>
            <p:cNvSpPr/>
            <p:nvPr/>
          </p:nvSpPr>
          <p:spPr>
            <a:xfrm>
              <a:off x="1065891" y="3809088"/>
              <a:ext cx="2824307" cy="704850"/>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dirty="0" smtClean="0">
                  <a:solidFill>
                    <a:schemeClr val="accent5"/>
                  </a:solidFill>
                  <a:latin typeface="Univers LT Std 45 Light" panose="020B0403020202020204" pitchFamily="34" charset="0"/>
                </a:rPr>
                <a:t>Server</a:t>
              </a:r>
              <a:endParaRPr lang="en-US" dirty="0">
                <a:solidFill>
                  <a:schemeClr val="accent5"/>
                </a:solidFill>
                <a:latin typeface="Univers LT Std 45 Light" panose="020B0403020202020204" pitchFamily="34" charset="0"/>
              </a:endParaRPr>
            </a:p>
          </p:txBody>
        </p:sp>
      </p:grpSp>
      <p:grpSp>
        <p:nvGrpSpPr>
          <p:cNvPr id="18" name="Group 17"/>
          <p:cNvGrpSpPr/>
          <p:nvPr/>
        </p:nvGrpSpPr>
        <p:grpSpPr>
          <a:xfrm>
            <a:off x="3890198" y="2918134"/>
            <a:ext cx="4425126" cy="1086866"/>
            <a:chOff x="3890198" y="2918134"/>
            <a:chExt cx="4425126" cy="1086866"/>
          </a:xfrm>
        </p:grpSpPr>
        <p:grpSp>
          <p:nvGrpSpPr>
            <p:cNvPr id="19" name="Group 18"/>
            <p:cNvGrpSpPr/>
            <p:nvPr/>
          </p:nvGrpSpPr>
          <p:grpSpPr>
            <a:xfrm>
              <a:off x="3890198" y="2918134"/>
              <a:ext cx="4425126" cy="369332"/>
              <a:chOff x="3890198" y="2918134"/>
              <a:chExt cx="4425126" cy="369332"/>
            </a:xfrm>
          </p:grpSpPr>
          <p:cxnSp>
            <p:nvCxnSpPr>
              <p:cNvPr id="23" name="Straight Connector 22"/>
              <p:cNvCxnSpPr>
                <a:endCxn id="24" idx="1"/>
              </p:cNvCxnSpPr>
              <p:nvPr/>
            </p:nvCxnSpPr>
            <p:spPr>
              <a:xfrm flipV="1">
                <a:off x="3890198" y="3102800"/>
                <a:ext cx="1175069" cy="1438"/>
              </a:xfrm>
              <a:prstGeom prst="line">
                <a:avLst/>
              </a:prstGeom>
              <a:ln>
                <a:headEnd type="oval" w="lg" len="lg"/>
                <a:tailEnd type="none" w="lg" len="med"/>
              </a:ln>
            </p:spPr>
            <p:style>
              <a:lnRef idx="3">
                <a:schemeClr val="accent1"/>
              </a:lnRef>
              <a:fillRef idx="0">
                <a:schemeClr val="accent1"/>
              </a:fillRef>
              <a:effectRef idx="2">
                <a:schemeClr val="accent1"/>
              </a:effectRef>
              <a:fontRef idx="minor">
                <a:schemeClr val="tx1"/>
              </a:fontRef>
            </p:style>
          </p:cxnSp>
          <p:sp>
            <p:nvSpPr>
              <p:cNvPr id="24" name="TextBox 23"/>
              <p:cNvSpPr txBox="1"/>
              <p:nvPr/>
            </p:nvSpPr>
            <p:spPr>
              <a:xfrm>
                <a:off x="5065267" y="2918134"/>
                <a:ext cx="3250057" cy="369332"/>
              </a:xfrm>
              <a:prstGeom prst="rect">
                <a:avLst/>
              </a:prstGeom>
              <a:noFill/>
            </p:spPr>
            <p:txBody>
              <a:bodyPr wrap="square" rtlCol="0">
                <a:spAutoFit/>
              </a:bodyPr>
              <a:lstStyle/>
              <a:p>
                <a:r>
                  <a:rPr lang="en-US" dirty="0" smtClean="0">
                    <a:latin typeface="Univers LT Std 45 Light" panose="020B0403020202020204" pitchFamily="34" charset="0"/>
                  </a:rPr>
                  <a:t>OWIN App Builder</a:t>
                </a:r>
                <a:endParaRPr lang="en-US" dirty="0">
                  <a:latin typeface="Univers LT Std 45 Light" panose="020B0403020202020204" pitchFamily="34" charset="0"/>
                </a:endParaRPr>
              </a:p>
            </p:txBody>
          </p:sp>
        </p:grpSp>
        <p:grpSp>
          <p:nvGrpSpPr>
            <p:cNvPr id="20" name="Group 19"/>
            <p:cNvGrpSpPr/>
            <p:nvPr/>
          </p:nvGrpSpPr>
          <p:grpSpPr>
            <a:xfrm>
              <a:off x="3890198" y="3635668"/>
              <a:ext cx="4425125" cy="369332"/>
              <a:chOff x="3890198" y="3635668"/>
              <a:chExt cx="4425125" cy="369332"/>
            </a:xfrm>
          </p:grpSpPr>
          <p:cxnSp>
            <p:nvCxnSpPr>
              <p:cNvPr id="21" name="Straight Connector 20"/>
              <p:cNvCxnSpPr>
                <a:endCxn id="22" idx="1"/>
              </p:cNvCxnSpPr>
              <p:nvPr/>
            </p:nvCxnSpPr>
            <p:spPr>
              <a:xfrm>
                <a:off x="3890198" y="3820334"/>
                <a:ext cx="1175068" cy="0"/>
              </a:xfrm>
              <a:prstGeom prst="line">
                <a:avLst/>
              </a:prstGeom>
              <a:ln>
                <a:headEnd type="oval" w="lg" len="lg"/>
                <a:tailEnd type="none" w="lg" len="med"/>
              </a:ln>
            </p:spPr>
            <p:style>
              <a:lnRef idx="3">
                <a:schemeClr val="accent1"/>
              </a:lnRef>
              <a:fillRef idx="0">
                <a:schemeClr val="accent1"/>
              </a:fillRef>
              <a:effectRef idx="2">
                <a:schemeClr val="accent1"/>
              </a:effectRef>
              <a:fontRef idx="minor">
                <a:schemeClr val="tx1"/>
              </a:fontRef>
            </p:style>
          </p:cxnSp>
          <p:sp>
            <p:nvSpPr>
              <p:cNvPr id="22" name="TextBox 21"/>
              <p:cNvSpPr txBox="1"/>
              <p:nvPr/>
            </p:nvSpPr>
            <p:spPr>
              <a:xfrm>
                <a:off x="5065266" y="3635668"/>
                <a:ext cx="3250057" cy="369332"/>
              </a:xfrm>
              <a:prstGeom prst="rect">
                <a:avLst/>
              </a:prstGeom>
              <a:noFill/>
            </p:spPr>
            <p:txBody>
              <a:bodyPr wrap="square" rtlCol="0">
                <a:spAutoFit/>
              </a:bodyPr>
              <a:lstStyle/>
              <a:p>
                <a:r>
                  <a:rPr lang="en-US" dirty="0" smtClean="0">
                    <a:latin typeface="Univers LT Std 45 Light" panose="020B0403020202020204" pitchFamily="34" charset="0"/>
                  </a:rPr>
                  <a:t>OWIN Environment Dictionary</a:t>
                </a:r>
                <a:endParaRPr lang="en-US" dirty="0">
                  <a:latin typeface="Univers LT Std 45 Light" panose="020B0403020202020204" pitchFamily="34" charset="0"/>
                </a:endParaRPr>
              </a:p>
            </p:txBody>
          </p:sp>
        </p:grpSp>
      </p:grpSp>
    </p:spTree>
    <p:extLst>
      <p:ext uri="{BB962C8B-B14F-4D97-AF65-F5344CB8AC3E}">
        <p14:creationId xmlns:p14="http://schemas.microsoft.com/office/powerpoint/2010/main" val="37635815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down)">
                                      <p:cBhvr>
                                        <p:cTn id="7" dur="10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1000"/>
                                        <p:tgtEl>
                                          <p:spTgt spid="5"/>
                                        </p:tgtEl>
                                      </p:cBhvr>
                                    </p:animEffect>
                                  </p:childTnLst>
                                </p:cTn>
                              </p:par>
                            </p:childTnLst>
                          </p:cTn>
                        </p:par>
                        <p:par>
                          <p:cTn id="13" fill="hold">
                            <p:stCondLst>
                              <p:cond delay="1000"/>
                            </p:stCondLst>
                            <p:childTnLst>
                              <p:par>
                                <p:cTn id="14" presetID="10" presetClass="entr" presetSubtype="0" fill="hold" nodeType="after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500"/>
                                        <p:tgtEl>
                                          <p:spTgt spid="10"/>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wipe(down)">
                                      <p:cBhvr>
                                        <p:cTn id="21" dur="500"/>
                                        <p:tgtEl>
                                          <p:spTgt spid="4"/>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wipe(left)">
                                      <p:cBhvr>
                                        <p:cTn id="26" dur="500"/>
                                        <p:tgtEl>
                                          <p:spTgt spid="6"/>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wipe(left)">
                                      <p:cBhvr>
                                        <p:cTn id="31"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The OWIN Interface</a:t>
            </a:r>
            <a:endParaRPr lang="en-US" dirty="0"/>
          </a:p>
        </p:txBody>
      </p:sp>
      <p:sp>
        <p:nvSpPr>
          <p:cNvPr id="4" name="Text Placeholder 1"/>
          <p:cNvSpPr>
            <a:spLocks noGrp="1"/>
          </p:cNvSpPr>
          <p:nvPr>
            <p:ph type="body" sz="quarter" idx="10"/>
          </p:nvPr>
        </p:nvSpPr>
        <p:spPr>
          <a:xfrm>
            <a:off x="457200" y="1150723"/>
            <a:ext cx="8157032" cy="1169690"/>
          </a:xfrm>
        </p:spPr>
        <p:txBody>
          <a:bodyPr>
            <a:normAutofit/>
          </a:bodyPr>
          <a:lstStyle/>
          <a:p>
            <a:pPr marL="0" indent="0" algn="ctr">
              <a:buNone/>
            </a:pPr>
            <a:r>
              <a:rPr lang="en-US" sz="2800" dirty="0" smtClean="0">
                <a:latin typeface="Univers LT Std 45 Light" panose="020B0403020202020204" pitchFamily="34" charset="0"/>
                <a:cs typeface="Consolas" panose="020B0609020204030204" pitchFamily="49" charset="0"/>
              </a:rPr>
              <a:t>Environment Dictionary</a:t>
            </a:r>
          </a:p>
          <a:p>
            <a:pPr marL="0" indent="0" algn="ctr">
              <a:buNone/>
            </a:pPr>
            <a:r>
              <a:rPr lang="en-US" sz="2800" dirty="0" err="1" smtClean="0">
                <a:latin typeface="Consolas" panose="020B0609020204030204" pitchFamily="49" charset="0"/>
                <a:cs typeface="Consolas" panose="020B0609020204030204" pitchFamily="49" charset="0"/>
              </a:rPr>
              <a:t>IDictionary</a:t>
            </a:r>
            <a:r>
              <a:rPr lang="en-US" sz="2800" dirty="0" smtClean="0">
                <a:latin typeface="Consolas" panose="020B0609020204030204" pitchFamily="49" charset="0"/>
                <a:cs typeface="Consolas" panose="020B0609020204030204" pitchFamily="49" charset="0"/>
              </a:rPr>
              <a:t>&lt;string, object&gt;</a:t>
            </a:r>
          </a:p>
        </p:txBody>
      </p:sp>
      <p:graphicFrame>
        <p:nvGraphicFramePr>
          <p:cNvPr id="5" name="Table 4"/>
          <p:cNvGraphicFramePr>
            <a:graphicFrameLocks noGrp="1"/>
          </p:cNvGraphicFramePr>
          <p:nvPr>
            <p:extLst>
              <p:ext uri="{D42A27DB-BD31-4B8C-83A1-F6EECF244321}">
                <p14:modId xmlns:p14="http://schemas.microsoft.com/office/powerpoint/2010/main" val="1613057048"/>
              </p:ext>
            </p:extLst>
          </p:nvPr>
        </p:nvGraphicFramePr>
        <p:xfrm>
          <a:off x="954433" y="2606675"/>
          <a:ext cx="7200904" cy="1483360"/>
        </p:xfrm>
        <a:graphic>
          <a:graphicData uri="http://schemas.openxmlformats.org/drawingml/2006/table">
            <a:tbl>
              <a:tblPr bandRow="1">
                <a:tableStyleId>{F5AB1C69-6EDB-4FF4-983F-18BD219EF322}</a:tableStyleId>
              </a:tblPr>
              <a:tblGrid>
                <a:gridCol w="3024917"/>
                <a:gridCol w="4175987"/>
              </a:tblGrid>
              <a:tr h="370840">
                <a:tc>
                  <a:txBody>
                    <a:bodyPr/>
                    <a:lstStyle/>
                    <a:p>
                      <a:r>
                        <a:rPr lang="en-US" dirty="0" err="1" smtClean="0">
                          <a:latin typeface="Consolas" panose="020B0609020204030204" pitchFamily="49" charset="0"/>
                          <a:cs typeface="Consolas" panose="020B0609020204030204" pitchFamily="49" charset="0"/>
                        </a:rPr>
                        <a:t>owin.RequestPath</a:t>
                      </a:r>
                      <a:endParaRPr lang="en-US" dirty="0">
                        <a:latin typeface="Consolas" panose="020B0609020204030204" pitchFamily="49" charset="0"/>
                        <a:cs typeface="Consolas" panose="020B0609020204030204" pitchFamily="49" charset="0"/>
                      </a:endParaRPr>
                    </a:p>
                  </a:txBody>
                  <a:tcPr/>
                </a:tc>
                <a:tc>
                  <a:txBody>
                    <a:bodyPr/>
                    <a:lstStyle/>
                    <a:p>
                      <a:r>
                        <a:rPr lang="en-US" dirty="0" smtClean="0">
                          <a:latin typeface="Consolas" panose="020B0609020204030204" pitchFamily="49" charset="0"/>
                          <a:cs typeface="Consolas" panose="020B0609020204030204" pitchFamily="49" charset="0"/>
                        </a:rPr>
                        <a:t>string</a:t>
                      </a:r>
                      <a:endParaRPr lang="en-US" dirty="0">
                        <a:latin typeface="Consolas" panose="020B0609020204030204" pitchFamily="49" charset="0"/>
                        <a:cs typeface="Consolas" panose="020B0609020204030204" pitchFamily="49" charset="0"/>
                      </a:endParaRPr>
                    </a:p>
                  </a:txBody>
                  <a:tcPr/>
                </a:tc>
              </a:tr>
              <a:tr h="370840">
                <a:tc>
                  <a:txBody>
                    <a:bodyPr/>
                    <a:lstStyle/>
                    <a:p>
                      <a:r>
                        <a:rPr lang="en-US" dirty="0" err="1" smtClean="0">
                          <a:latin typeface="Consolas" panose="020B0609020204030204" pitchFamily="49" charset="0"/>
                          <a:cs typeface="Consolas" panose="020B0609020204030204" pitchFamily="49" charset="0"/>
                        </a:rPr>
                        <a:t>owin.RequestMethod</a:t>
                      </a:r>
                      <a:endParaRPr lang="en-US" dirty="0">
                        <a:latin typeface="Consolas" panose="020B0609020204030204" pitchFamily="49" charset="0"/>
                        <a:cs typeface="Consolas" panose="020B0609020204030204" pitchFamily="49" charset="0"/>
                      </a:endParaRPr>
                    </a:p>
                  </a:txBody>
                  <a:tcPr/>
                </a:tc>
                <a:tc>
                  <a:txBody>
                    <a:bodyPr/>
                    <a:lstStyle/>
                    <a:p>
                      <a:r>
                        <a:rPr lang="en-US" dirty="0" smtClean="0">
                          <a:latin typeface="Consolas" panose="020B0609020204030204" pitchFamily="49" charset="0"/>
                          <a:cs typeface="Consolas" panose="020B0609020204030204" pitchFamily="49" charset="0"/>
                        </a:rPr>
                        <a:t>string</a:t>
                      </a:r>
                      <a:endParaRPr lang="en-US" dirty="0">
                        <a:latin typeface="Consolas" panose="020B0609020204030204" pitchFamily="49" charset="0"/>
                        <a:cs typeface="Consolas" panose="020B0609020204030204" pitchFamily="49" charset="0"/>
                      </a:endParaRPr>
                    </a:p>
                  </a:txBody>
                  <a:tcPr/>
                </a:tc>
              </a:tr>
              <a:tr h="370840">
                <a:tc>
                  <a:txBody>
                    <a:bodyPr/>
                    <a:lstStyle/>
                    <a:p>
                      <a:r>
                        <a:rPr lang="en-US" dirty="0" err="1" smtClean="0">
                          <a:latin typeface="Consolas" panose="020B0609020204030204" pitchFamily="49" charset="0"/>
                          <a:cs typeface="Consolas" panose="020B0609020204030204" pitchFamily="49" charset="0"/>
                        </a:rPr>
                        <a:t>owin.RequestBody</a:t>
                      </a:r>
                      <a:endParaRPr lang="en-US" dirty="0">
                        <a:latin typeface="Consolas" panose="020B0609020204030204" pitchFamily="49" charset="0"/>
                        <a:cs typeface="Consolas" panose="020B0609020204030204" pitchFamily="49" charset="0"/>
                      </a:endParaRPr>
                    </a:p>
                  </a:txBody>
                  <a:tcPr/>
                </a:tc>
                <a:tc>
                  <a:txBody>
                    <a:bodyPr/>
                    <a:lstStyle/>
                    <a:p>
                      <a:r>
                        <a:rPr lang="en-US" dirty="0" smtClean="0">
                          <a:latin typeface="Consolas" panose="020B0609020204030204" pitchFamily="49" charset="0"/>
                          <a:cs typeface="Consolas" panose="020B0609020204030204" pitchFamily="49" charset="0"/>
                        </a:rPr>
                        <a:t>Stream</a:t>
                      </a:r>
                      <a:endParaRPr lang="en-US" dirty="0">
                        <a:latin typeface="Consolas" panose="020B0609020204030204" pitchFamily="49" charset="0"/>
                        <a:cs typeface="Consolas" panose="020B0609020204030204" pitchFamily="49" charset="0"/>
                      </a:endParaRPr>
                    </a:p>
                  </a:txBody>
                  <a:tcPr/>
                </a:tc>
              </a:tr>
              <a:tr h="370840">
                <a:tc>
                  <a:txBody>
                    <a:bodyPr/>
                    <a:lstStyle/>
                    <a:p>
                      <a:r>
                        <a:rPr lang="en-US" dirty="0" err="1" smtClean="0">
                          <a:latin typeface="Consolas" panose="020B0609020204030204" pitchFamily="49" charset="0"/>
                          <a:cs typeface="Consolas" panose="020B0609020204030204" pitchFamily="49" charset="0"/>
                        </a:rPr>
                        <a:t>owin.RequestHeaders</a:t>
                      </a:r>
                      <a:endParaRPr lang="en-US" dirty="0">
                        <a:latin typeface="Consolas" panose="020B0609020204030204" pitchFamily="49" charset="0"/>
                        <a:cs typeface="Consolas" panose="020B0609020204030204" pitchFamily="49" charset="0"/>
                      </a:endParaRPr>
                    </a:p>
                  </a:txBody>
                  <a:tcPr/>
                </a:tc>
                <a:tc>
                  <a:txBody>
                    <a:bodyPr/>
                    <a:lstStyle/>
                    <a:p>
                      <a:r>
                        <a:rPr lang="en-US" dirty="0" err="1" smtClean="0">
                          <a:latin typeface="Consolas" panose="020B0609020204030204" pitchFamily="49" charset="0"/>
                          <a:cs typeface="Consolas" panose="020B0609020204030204" pitchFamily="49" charset="0"/>
                        </a:rPr>
                        <a:t>IDictionary</a:t>
                      </a:r>
                      <a:r>
                        <a:rPr lang="en-US" dirty="0" smtClean="0">
                          <a:latin typeface="Consolas" panose="020B0609020204030204" pitchFamily="49" charset="0"/>
                          <a:cs typeface="Consolas" panose="020B0609020204030204" pitchFamily="49" charset="0"/>
                        </a:rPr>
                        <a:t>&lt;string, string[]&gt;</a:t>
                      </a:r>
                      <a:endParaRPr lang="en-US" dirty="0">
                        <a:latin typeface="Consolas" panose="020B0609020204030204" pitchFamily="49" charset="0"/>
                        <a:cs typeface="Consolas" panose="020B0609020204030204" pitchFamily="49" charset="0"/>
                      </a:endParaRPr>
                    </a:p>
                  </a:txBody>
                  <a:tcPr/>
                </a:tc>
              </a:tr>
            </a:tbl>
          </a:graphicData>
        </a:graphic>
      </p:graphicFrame>
    </p:spTree>
    <p:extLst>
      <p:ext uri="{BB962C8B-B14F-4D97-AF65-F5344CB8AC3E}">
        <p14:creationId xmlns:p14="http://schemas.microsoft.com/office/powerpoint/2010/main" val="24905301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479849" y="1863701"/>
            <a:ext cx="7772400" cy="491716"/>
          </a:xfrm>
        </p:spPr>
        <p:txBody>
          <a:bodyPr/>
          <a:lstStyle/>
          <a:p>
            <a:r>
              <a:rPr lang="en-US" dirty="0" smtClean="0"/>
              <a:t>Questions</a:t>
            </a:r>
            <a:endParaRPr lang="en-US" sz="2800" dirty="0"/>
          </a:p>
        </p:txBody>
      </p:sp>
      <p:sp>
        <p:nvSpPr>
          <p:cNvPr id="3" name="Subtitle 2"/>
          <p:cNvSpPr>
            <a:spLocks noGrp="1"/>
          </p:cNvSpPr>
          <p:nvPr>
            <p:ph type="subTitle" idx="1"/>
          </p:nvPr>
        </p:nvSpPr>
        <p:spPr/>
        <p:txBody>
          <a:bodyPr/>
          <a:lstStyle/>
          <a:p>
            <a:r>
              <a:rPr lang="en-US" dirty="0"/>
              <a:t>(maybe Answers)</a:t>
            </a:r>
          </a:p>
        </p:txBody>
      </p:sp>
    </p:spTree>
    <p:extLst>
      <p:ext uri="{BB962C8B-B14F-4D97-AF65-F5344CB8AC3E}">
        <p14:creationId xmlns:p14="http://schemas.microsoft.com/office/powerpoint/2010/main" val="351105417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UPCOMING Events</a:t>
            </a:r>
            <a:endParaRPr lang="en-US" dirty="0"/>
          </a:p>
        </p:txBody>
      </p:sp>
      <p:sp>
        <p:nvSpPr>
          <p:cNvPr id="3" name="TextBox 2"/>
          <p:cNvSpPr txBox="1"/>
          <p:nvPr/>
        </p:nvSpPr>
        <p:spPr>
          <a:xfrm>
            <a:off x="1037823" y="866713"/>
            <a:ext cx="7204641" cy="3499420"/>
          </a:xfrm>
          <a:prstGeom prst="rect">
            <a:avLst/>
          </a:prstGeom>
          <a:noFill/>
        </p:spPr>
        <p:txBody>
          <a:bodyPr wrap="square" rtlCol="0">
            <a:spAutoFit/>
          </a:bodyPr>
          <a:lstStyle/>
          <a:p>
            <a:pPr defTabSz="411480"/>
            <a:r>
              <a:rPr lang="en-US" sz="2400" smtClean="0">
                <a:solidFill>
                  <a:srgbClr val="221A5B"/>
                </a:solidFill>
                <a:latin typeface="Univers LT Std 59 UltraCn" panose="020B0608030502060204" pitchFamily="34" charset="0"/>
              </a:rPr>
              <a:t>Lunch </a:t>
            </a:r>
            <a:r>
              <a:rPr lang="en-US" sz="2400" dirty="0">
                <a:solidFill>
                  <a:srgbClr val="221A5B"/>
                </a:solidFill>
                <a:latin typeface="Univers LT Std 59 UltraCn" panose="020B0608030502060204" pitchFamily="34" charset="0"/>
              </a:rPr>
              <a:t>&amp; Learn – “Dynamic Strategy – Being an Agile Company” by Chad Albrecht</a:t>
            </a:r>
          </a:p>
          <a:p>
            <a:pPr defTabSz="411480"/>
            <a:r>
              <a:rPr lang="en-US" sz="2400" dirty="0">
                <a:solidFill>
                  <a:srgbClr val="ED8000"/>
                </a:solidFill>
                <a:latin typeface="Univers LT Std 49 Light UltraCn" panose="020B0406020202060204" pitchFamily="34" charset="0"/>
              </a:rPr>
              <a:t>Milwaukee – February 19</a:t>
            </a:r>
            <a:r>
              <a:rPr lang="en-US" sz="2400" baseline="30000" dirty="0">
                <a:solidFill>
                  <a:srgbClr val="ED8000"/>
                </a:solidFill>
                <a:latin typeface="Univers LT Std 49 Light UltraCn" panose="020B0406020202060204" pitchFamily="34" charset="0"/>
              </a:rPr>
              <a:t>th</a:t>
            </a:r>
            <a:r>
              <a:rPr lang="en-US" sz="2400" dirty="0">
                <a:solidFill>
                  <a:srgbClr val="ED8000"/>
                </a:solidFill>
                <a:latin typeface="Univers LT Std 49 Light UltraCn" panose="020B0406020202060204" pitchFamily="34" charset="0"/>
              </a:rPr>
              <a:t>, 2014</a:t>
            </a:r>
          </a:p>
          <a:p>
            <a:pPr defTabSz="411480"/>
            <a:r>
              <a:rPr lang="en-US" sz="2400" dirty="0">
                <a:solidFill>
                  <a:srgbClr val="ED8000"/>
                </a:solidFill>
                <a:latin typeface="Univers LT Std 49 Light UltraCn" panose="020B0406020202060204" pitchFamily="34" charset="0"/>
              </a:rPr>
              <a:t>Chicago – February 20</a:t>
            </a:r>
            <a:r>
              <a:rPr lang="en-US" sz="2400" baseline="30000" dirty="0">
                <a:solidFill>
                  <a:srgbClr val="ED8000"/>
                </a:solidFill>
                <a:latin typeface="Univers LT Std 49 Light UltraCn" panose="020B0406020202060204" pitchFamily="34" charset="0"/>
              </a:rPr>
              <a:t>th</a:t>
            </a:r>
            <a:r>
              <a:rPr lang="en-US" sz="2400" dirty="0">
                <a:solidFill>
                  <a:srgbClr val="ED8000"/>
                </a:solidFill>
                <a:latin typeface="Univers LT Std 49 Light UltraCn" panose="020B0406020202060204" pitchFamily="34" charset="0"/>
              </a:rPr>
              <a:t>, 2014</a:t>
            </a:r>
          </a:p>
          <a:p>
            <a:pPr defTabSz="411480"/>
            <a:r>
              <a:rPr lang="en-US" sz="2400" dirty="0">
                <a:solidFill>
                  <a:srgbClr val="ED8000"/>
                </a:solidFill>
                <a:latin typeface="Univers LT Std 49 Light UltraCn" panose="020B0406020202060204" pitchFamily="34" charset="0"/>
              </a:rPr>
              <a:t>Madison – February 21</a:t>
            </a:r>
            <a:r>
              <a:rPr lang="en-US" sz="2400" baseline="30000" dirty="0">
                <a:solidFill>
                  <a:srgbClr val="ED8000"/>
                </a:solidFill>
                <a:latin typeface="Univers LT Std 49 Light UltraCn" panose="020B0406020202060204" pitchFamily="34" charset="0"/>
              </a:rPr>
              <a:t>st</a:t>
            </a:r>
            <a:r>
              <a:rPr lang="en-US" sz="2400" dirty="0">
                <a:solidFill>
                  <a:srgbClr val="ED8000"/>
                </a:solidFill>
                <a:latin typeface="Univers LT Std 49 Light UltraCn" panose="020B0406020202060204" pitchFamily="34" charset="0"/>
              </a:rPr>
              <a:t>, 2014</a:t>
            </a:r>
          </a:p>
          <a:p>
            <a:pPr defTabSz="411480"/>
            <a:endParaRPr lang="en-US" sz="2400" dirty="0">
              <a:solidFill>
                <a:srgbClr val="ED8000"/>
              </a:solidFill>
              <a:latin typeface="Univers LT Std 49 Light UltraCn" panose="020B0406020202060204" pitchFamily="34" charset="0"/>
            </a:endParaRPr>
          </a:p>
          <a:p>
            <a:pPr defTabSz="411480"/>
            <a:endParaRPr lang="en-US" sz="2400" dirty="0">
              <a:solidFill>
                <a:srgbClr val="ED8000"/>
              </a:solidFill>
              <a:latin typeface="Univers LT Std 49 Light UltraCn" panose="020B0406020202060204" pitchFamily="34" charset="0"/>
            </a:endParaRPr>
          </a:p>
          <a:p>
            <a:pPr defTabSz="411480"/>
            <a:endParaRPr lang="en-US" sz="2880" dirty="0">
              <a:solidFill>
                <a:srgbClr val="ED8000"/>
              </a:solidFill>
              <a:latin typeface="Univers LT Std 49 Light UltraCn" panose="020B0406020202060204" pitchFamily="34" charset="0"/>
            </a:endParaRPr>
          </a:p>
          <a:p>
            <a:pPr algn="r" defTabSz="411480"/>
            <a:endParaRPr lang="en-US" sz="1620" b="1" dirty="0">
              <a:solidFill>
                <a:srgbClr val="C1D82F"/>
              </a:solidFill>
              <a:latin typeface="Univers LT Std 49 Light UltraCn" panose="020B0406020202060204" pitchFamily="34" charset="0"/>
            </a:endParaRPr>
          </a:p>
          <a:p>
            <a:pPr algn="r" defTabSz="411480"/>
            <a:endParaRPr lang="en-US" sz="1620" b="1" dirty="0">
              <a:solidFill>
                <a:srgbClr val="C1D82F"/>
              </a:solidFill>
              <a:latin typeface="Univers LT Std 49 Light UltraCn" panose="020B0406020202060204" pitchFamily="34" charset="0"/>
            </a:endParaRPr>
          </a:p>
          <a:p>
            <a:pPr algn="r" defTabSz="411480"/>
            <a:endParaRPr lang="en-US" sz="1620" b="1" dirty="0">
              <a:solidFill>
                <a:srgbClr val="C1D82F"/>
              </a:solidFill>
              <a:latin typeface="Univers LT Std 49 Light UltraCn" panose="020B0406020202060204" pitchFamily="34" charset="0"/>
            </a:endParaRPr>
          </a:p>
        </p:txBody>
      </p:sp>
    </p:spTree>
    <p:extLst>
      <p:ext uri="{BB962C8B-B14F-4D97-AF65-F5344CB8AC3E}">
        <p14:creationId xmlns:p14="http://schemas.microsoft.com/office/powerpoint/2010/main" val="28975082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UPCOMING PUBLIC COURSES</a:t>
            </a:r>
            <a:endParaRPr lang="en-US" dirty="0"/>
          </a:p>
        </p:txBody>
      </p:sp>
      <p:sp>
        <p:nvSpPr>
          <p:cNvPr id="3" name="TextBox 2"/>
          <p:cNvSpPr txBox="1"/>
          <p:nvPr/>
        </p:nvSpPr>
        <p:spPr>
          <a:xfrm>
            <a:off x="1025792" y="1155471"/>
            <a:ext cx="7204641" cy="2086725"/>
          </a:xfrm>
          <a:prstGeom prst="rect">
            <a:avLst/>
          </a:prstGeom>
          <a:noFill/>
        </p:spPr>
        <p:txBody>
          <a:bodyPr wrap="square" rtlCol="0">
            <a:spAutoFit/>
          </a:bodyPr>
          <a:lstStyle/>
          <a:p>
            <a:pPr defTabSz="411480"/>
            <a:r>
              <a:rPr lang="en-US" sz="3600" dirty="0">
                <a:solidFill>
                  <a:srgbClr val="221A5B"/>
                </a:solidFill>
                <a:latin typeface="Univers LT Std 59 UltraCn" panose="020B0608030502060204" pitchFamily="34" charset="0"/>
              </a:rPr>
              <a:t>Professional Scrum Master</a:t>
            </a:r>
            <a:endParaRPr lang="en-US" sz="2880" dirty="0">
              <a:solidFill>
                <a:srgbClr val="ED8000"/>
              </a:solidFill>
              <a:latin typeface="Univers LT Std 49 Light UltraCn" panose="020B0406020202060204" pitchFamily="34" charset="0"/>
            </a:endParaRPr>
          </a:p>
          <a:p>
            <a:pPr defTabSz="411480"/>
            <a:r>
              <a:rPr lang="en-US" sz="2880" dirty="0">
                <a:solidFill>
                  <a:srgbClr val="ED8000"/>
                </a:solidFill>
                <a:latin typeface="Univers LT Std 49 Light UltraCn" panose="020B0406020202060204" pitchFamily="34" charset="0"/>
              </a:rPr>
              <a:t>March 5th-6th, 2014 (held in Milwaukee, WI)</a:t>
            </a:r>
          </a:p>
          <a:p>
            <a:pPr algn="r" defTabSz="411480"/>
            <a:endParaRPr lang="en-US" sz="1620" b="1" dirty="0">
              <a:solidFill>
                <a:srgbClr val="C1D82F"/>
              </a:solidFill>
              <a:latin typeface="Univers LT Std 49 Light UltraCn" panose="020B0406020202060204" pitchFamily="34" charset="0"/>
            </a:endParaRPr>
          </a:p>
          <a:p>
            <a:pPr algn="r" defTabSz="411480"/>
            <a:endParaRPr lang="en-US" sz="1620" b="1" dirty="0">
              <a:solidFill>
                <a:srgbClr val="C1D82F"/>
              </a:solidFill>
              <a:latin typeface="Univers LT Std 49 Light UltraCn" panose="020B0406020202060204" pitchFamily="34" charset="0"/>
            </a:endParaRPr>
          </a:p>
          <a:p>
            <a:pPr algn="r" defTabSz="411480"/>
            <a:endParaRPr lang="en-US" sz="1620" b="1" dirty="0">
              <a:solidFill>
                <a:srgbClr val="C1D82F"/>
              </a:solidFill>
              <a:latin typeface="Univers LT Std 49 Light UltraCn" panose="020B0406020202060204" pitchFamily="34" charset="0"/>
            </a:endParaRPr>
          </a:p>
          <a:p>
            <a:pPr algn="r" defTabSz="411480"/>
            <a:r>
              <a:rPr lang="en-US" sz="1620" b="1" dirty="0">
                <a:solidFill>
                  <a:srgbClr val="C1D82F"/>
                </a:solidFill>
                <a:latin typeface="Univers LT Std 49 Light UltraCn" panose="020B0406020202060204" pitchFamily="34" charset="0"/>
              </a:rPr>
              <a:t>For a list of courses in Chicago &amp; Madison, visit </a:t>
            </a:r>
            <a:r>
              <a:rPr lang="en-US" sz="1620" b="1" u="sng" dirty="0">
                <a:solidFill>
                  <a:srgbClr val="C1D82F"/>
                </a:solidFill>
                <a:latin typeface="Univers LT Std 49 Light UltraCn" panose="020B0406020202060204" pitchFamily="34" charset="0"/>
              </a:rPr>
              <a:t>www.centare.com/events</a:t>
            </a:r>
          </a:p>
        </p:txBody>
      </p:sp>
    </p:spTree>
    <p:extLst>
      <p:ext uri="{BB962C8B-B14F-4D97-AF65-F5344CB8AC3E}">
        <p14:creationId xmlns:p14="http://schemas.microsoft.com/office/powerpoint/2010/main" val="20370924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168436" y="1827719"/>
            <a:ext cx="7772400" cy="510819"/>
          </a:xfrm>
        </p:spPr>
        <p:txBody>
          <a:bodyPr>
            <a:noAutofit/>
          </a:bodyPr>
          <a:lstStyle/>
          <a:p>
            <a:r>
              <a:rPr lang="en-US" dirty="0" smtClean="0"/>
              <a:t>Thank You!</a:t>
            </a:r>
            <a:endParaRPr lang="en-US" dirty="0"/>
          </a:p>
        </p:txBody>
      </p:sp>
    </p:spTree>
    <p:extLst>
      <p:ext uri="{BB962C8B-B14F-4D97-AF65-F5344CB8AC3E}">
        <p14:creationId xmlns:p14="http://schemas.microsoft.com/office/powerpoint/2010/main" val="1897455685"/>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a:grpSpLocks noChangeAspect="1"/>
          </p:cNvGrpSpPr>
          <p:nvPr/>
        </p:nvGrpSpPr>
        <p:grpSpPr>
          <a:xfrm>
            <a:off x="4842107" y="1301325"/>
            <a:ext cx="888504" cy="988091"/>
            <a:chOff x="6627812" y="1188320"/>
            <a:chExt cx="1737359" cy="1738879"/>
          </a:xfrm>
          <a:solidFill>
            <a:srgbClr val="332A86"/>
          </a:solidFill>
        </p:grpSpPr>
        <p:sp>
          <p:nvSpPr>
            <p:cNvPr id="6" name="Rectangle 5"/>
            <p:cNvSpPr/>
            <p:nvPr/>
          </p:nvSpPr>
          <p:spPr bwMode="auto">
            <a:xfrm>
              <a:off x="6627812" y="1189839"/>
              <a:ext cx="1737359" cy="1737360"/>
            </a:xfrm>
            <a:prstGeom prst="rect">
              <a:avLst/>
            </a:prstGeom>
            <a:grp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46301" tIns="23151" rIns="46301" bIns="23151" numCol="1" rtlCol="0" anchor="b" anchorCtr="0" compatLnSpc="1">
              <a:prstTxWarp prst="textNoShape">
                <a:avLst/>
              </a:prstTxWarp>
            </a:bodyPr>
            <a:lstStyle/>
            <a:p>
              <a:pPr defTabSz="462674" fontAlgn="base">
                <a:spcBef>
                  <a:spcPct val="0"/>
                </a:spcBef>
                <a:spcAft>
                  <a:spcPct val="0"/>
                </a:spcAft>
              </a:pPr>
              <a:r>
                <a:rPr lang="en-US" sz="760" dirty="0">
                  <a:gradFill>
                    <a:gsLst>
                      <a:gs pos="0">
                        <a:srgbClr val="FFFFFF"/>
                      </a:gs>
                      <a:gs pos="100000">
                        <a:srgbClr val="FFFFFF"/>
                      </a:gs>
                    </a:gsLst>
                    <a:lin ang="5400000" scaled="0"/>
                  </a:gradFill>
                </a:rPr>
                <a:t>Assessment</a:t>
              </a:r>
            </a:p>
          </p:txBody>
        </p:sp>
        <p:sp>
          <p:nvSpPr>
            <p:cNvPr id="7" name="Rectangle 6"/>
            <p:cNvSpPr/>
            <p:nvPr/>
          </p:nvSpPr>
          <p:spPr bwMode="auto">
            <a:xfrm>
              <a:off x="6627812" y="1188320"/>
              <a:ext cx="586596" cy="836762"/>
            </a:xfrm>
            <a:prstGeom prst="rect">
              <a:avLst/>
            </a:prstGeom>
            <a:grp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46301" tIns="23151" rIns="46301" bIns="23151" numCol="1" rtlCol="0" anchor="ctr" anchorCtr="0" compatLnSpc="1">
              <a:prstTxWarp prst="textNoShape">
                <a:avLst/>
              </a:prstTxWarp>
            </a:bodyPr>
            <a:lstStyle/>
            <a:p>
              <a:pPr algn="ctr" defTabSz="462809" fontAlgn="base">
                <a:spcBef>
                  <a:spcPct val="0"/>
                </a:spcBef>
                <a:spcAft>
                  <a:spcPct val="0"/>
                </a:spcAft>
              </a:pPr>
              <a:r>
                <a:rPr lang="en-US" sz="3038" dirty="0">
                  <a:gradFill>
                    <a:gsLst>
                      <a:gs pos="0">
                        <a:srgbClr val="FFFFFF"/>
                      </a:gs>
                      <a:gs pos="100000">
                        <a:srgbClr val="FFFFFF"/>
                      </a:gs>
                    </a:gsLst>
                    <a:lin ang="5400000" scaled="0"/>
                  </a:gradFill>
                  <a:latin typeface="Segoe UI Light"/>
                </a:rPr>
                <a:t>1</a:t>
              </a:r>
            </a:p>
          </p:txBody>
        </p:sp>
      </p:grpSp>
      <p:grpSp>
        <p:nvGrpSpPr>
          <p:cNvPr id="8" name="Group 7"/>
          <p:cNvGrpSpPr/>
          <p:nvPr/>
        </p:nvGrpSpPr>
        <p:grpSpPr>
          <a:xfrm>
            <a:off x="4842107" y="3083341"/>
            <a:ext cx="879767" cy="977519"/>
            <a:chOff x="6627812" y="4892040"/>
            <a:chExt cx="1737359" cy="1737360"/>
          </a:xfrm>
        </p:grpSpPr>
        <p:sp>
          <p:nvSpPr>
            <p:cNvPr id="9" name="Rectangle 8"/>
            <p:cNvSpPr/>
            <p:nvPr/>
          </p:nvSpPr>
          <p:spPr bwMode="auto">
            <a:xfrm>
              <a:off x="6627812" y="4892040"/>
              <a:ext cx="1737359" cy="1737360"/>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46301" tIns="23151" rIns="46301" bIns="23151" numCol="1" rtlCol="0" anchor="b" anchorCtr="0" compatLnSpc="1">
              <a:prstTxWarp prst="textNoShape">
                <a:avLst/>
              </a:prstTxWarp>
            </a:bodyPr>
            <a:lstStyle/>
            <a:p>
              <a:pPr defTabSz="462674" fontAlgn="base">
                <a:spcBef>
                  <a:spcPct val="0"/>
                </a:spcBef>
                <a:spcAft>
                  <a:spcPct val="0"/>
                </a:spcAft>
              </a:pPr>
              <a:r>
                <a:rPr lang="en-US" sz="760" dirty="0">
                  <a:gradFill>
                    <a:gsLst>
                      <a:gs pos="0">
                        <a:srgbClr val="FFFFFF"/>
                      </a:gs>
                      <a:gs pos="100000">
                        <a:srgbClr val="FFFFFF"/>
                      </a:gs>
                    </a:gsLst>
                    <a:lin ang="5400000" scaled="0"/>
                  </a:gradFill>
                </a:rPr>
                <a:t>Agile Techniques</a:t>
              </a:r>
            </a:p>
            <a:p>
              <a:pPr defTabSz="462674" fontAlgn="base">
                <a:spcBef>
                  <a:spcPct val="0"/>
                </a:spcBef>
                <a:spcAft>
                  <a:spcPct val="0"/>
                </a:spcAft>
              </a:pPr>
              <a:r>
                <a:rPr lang="en-US" sz="760" dirty="0">
                  <a:gradFill>
                    <a:gsLst>
                      <a:gs pos="0">
                        <a:srgbClr val="FFFFFF"/>
                      </a:gs>
                      <a:gs pos="100000">
                        <a:srgbClr val="FFFFFF"/>
                      </a:gs>
                    </a:gsLst>
                    <a:lin ang="5400000" scaled="0"/>
                  </a:gradFill>
                </a:rPr>
                <a:t>ALM</a:t>
              </a:r>
            </a:p>
            <a:p>
              <a:pPr defTabSz="462674" fontAlgn="base">
                <a:spcBef>
                  <a:spcPct val="0"/>
                </a:spcBef>
                <a:spcAft>
                  <a:spcPct val="0"/>
                </a:spcAft>
              </a:pPr>
              <a:r>
                <a:rPr lang="en-US" sz="760" dirty="0">
                  <a:gradFill>
                    <a:gsLst>
                      <a:gs pos="0">
                        <a:srgbClr val="FFFFFF"/>
                      </a:gs>
                      <a:gs pos="100000">
                        <a:srgbClr val="FFFFFF"/>
                      </a:gs>
                    </a:gsLst>
                    <a:lin ang="5400000" scaled="0"/>
                  </a:gradFill>
                </a:rPr>
                <a:t>Cloud</a:t>
              </a:r>
            </a:p>
          </p:txBody>
        </p:sp>
        <p:sp>
          <p:nvSpPr>
            <p:cNvPr id="10" name="Rectangle 9"/>
            <p:cNvSpPr/>
            <p:nvPr/>
          </p:nvSpPr>
          <p:spPr bwMode="auto">
            <a:xfrm>
              <a:off x="6627812" y="4892040"/>
              <a:ext cx="586596" cy="836762"/>
            </a:xfrm>
            <a:prstGeom prst="rect">
              <a:avLst/>
            </a:prstGeom>
            <a:no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46301" tIns="23151" rIns="46301" bIns="23151" numCol="1" rtlCol="0" anchor="ctr" anchorCtr="0" compatLnSpc="1">
              <a:prstTxWarp prst="textNoShape">
                <a:avLst/>
              </a:prstTxWarp>
            </a:bodyPr>
            <a:lstStyle/>
            <a:p>
              <a:pPr algn="ctr" defTabSz="462809" fontAlgn="base">
                <a:spcBef>
                  <a:spcPct val="0"/>
                </a:spcBef>
                <a:spcAft>
                  <a:spcPct val="0"/>
                </a:spcAft>
              </a:pPr>
              <a:r>
                <a:rPr lang="en-US" sz="3038" dirty="0">
                  <a:gradFill>
                    <a:gsLst>
                      <a:gs pos="0">
                        <a:srgbClr val="FFFFFF"/>
                      </a:gs>
                      <a:gs pos="100000">
                        <a:srgbClr val="FFFFFF"/>
                      </a:gs>
                    </a:gsLst>
                    <a:lin ang="5400000" scaled="0"/>
                  </a:gradFill>
                  <a:latin typeface="Segoe UI Light"/>
                </a:rPr>
                <a:t>1</a:t>
              </a:r>
            </a:p>
          </p:txBody>
        </p:sp>
      </p:grpSp>
      <p:grpSp>
        <p:nvGrpSpPr>
          <p:cNvPr id="11" name="Group 10"/>
          <p:cNvGrpSpPr/>
          <p:nvPr/>
        </p:nvGrpSpPr>
        <p:grpSpPr>
          <a:xfrm>
            <a:off x="5773708" y="1301326"/>
            <a:ext cx="879767" cy="988091"/>
            <a:chOff x="8467530" y="1188320"/>
            <a:chExt cx="1737359" cy="1738879"/>
          </a:xfrm>
          <a:solidFill>
            <a:srgbClr val="332A86"/>
          </a:solidFill>
        </p:grpSpPr>
        <p:sp>
          <p:nvSpPr>
            <p:cNvPr id="12" name="Rectangle 11"/>
            <p:cNvSpPr/>
            <p:nvPr/>
          </p:nvSpPr>
          <p:spPr bwMode="auto">
            <a:xfrm>
              <a:off x="8467530" y="1189839"/>
              <a:ext cx="1737359" cy="1737360"/>
            </a:xfrm>
            <a:prstGeom prst="rect">
              <a:avLst/>
            </a:prstGeom>
            <a:grp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46301" tIns="23151" rIns="46301" bIns="23151" numCol="1" rtlCol="0" anchor="b" anchorCtr="0" compatLnSpc="1">
              <a:prstTxWarp prst="textNoShape">
                <a:avLst/>
              </a:prstTxWarp>
            </a:bodyPr>
            <a:lstStyle/>
            <a:p>
              <a:pPr defTabSz="462674" fontAlgn="base">
                <a:spcBef>
                  <a:spcPct val="0"/>
                </a:spcBef>
                <a:spcAft>
                  <a:spcPct val="0"/>
                </a:spcAft>
              </a:pPr>
              <a:r>
                <a:rPr lang="en-US" sz="760" dirty="0">
                  <a:gradFill>
                    <a:gsLst>
                      <a:gs pos="0">
                        <a:srgbClr val="FFFFFF"/>
                      </a:gs>
                      <a:gs pos="100000">
                        <a:srgbClr val="FFFFFF"/>
                      </a:gs>
                    </a:gsLst>
                    <a:lin ang="5400000" scaled="0"/>
                  </a:gradFill>
                </a:rPr>
                <a:t>Training</a:t>
              </a:r>
            </a:p>
          </p:txBody>
        </p:sp>
        <p:sp>
          <p:nvSpPr>
            <p:cNvPr id="13" name="Rectangle 12"/>
            <p:cNvSpPr/>
            <p:nvPr/>
          </p:nvSpPr>
          <p:spPr bwMode="auto">
            <a:xfrm>
              <a:off x="8467530" y="1188320"/>
              <a:ext cx="586596" cy="836762"/>
            </a:xfrm>
            <a:prstGeom prst="rect">
              <a:avLst/>
            </a:prstGeom>
            <a:grp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46301" tIns="23151" rIns="46301" bIns="23151" numCol="1" rtlCol="0" anchor="ctr" anchorCtr="0" compatLnSpc="1">
              <a:prstTxWarp prst="textNoShape">
                <a:avLst/>
              </a:prstTxWarp>
            </a:bodyPr>
            <a:lstStyle/>
            <a:p>
              <a:pPr algn="ctr" defTabSz="462809" fontAlgn="base">
                <a:spcBef>
                  <a:spcPct val="0"/>
                </a:spcBef>
                <a:spcAft>
                  <a:spcPct val="0"/>
                </a:spcAft>
              </a:pPr>
              <a:r>
                <a:rPr lang="en-US" sz="3038" dirty="0">
                  <a:gradFill>
                    <a:gsLst>
                      <a:gs pos="0">
                        <a:srgbClr val="FFFFFF"/>
                      </a:gs>
                      <a:gs pos="100000">
                        <a:srgbClr val="FFFFFF"/>
                      </a:gs>
                    </a:gsLst>
                    <a:lin ang="5400000" scaled="0"/>
                  </a:gradFill>
                  <a:latin typeface="Segoe UI Light"/>
                </a:rPr>
                <a:t>2</a:t>
              </a:r>
            </a:p>
          </p:txBody>
        </p:sp>
      </p:grpSp>
      <p:grpSp>
        <p:nvGrpSpPr>
          <p:cNvPr id="14" name="Group 13"/>
          <p:cNvGrpSpPr>
            <a:grpSpLocks noChangeAspect="1"/>
          </p:cNvGrpSpPr>
          <p:nvPr/>
        </p:nvGrpSpPr>
        <p:grpSpPr>
          <a:xfrm>
            <a:off x="6701969" y="1309438"/>
            <a:ext cx="879767" cy="978371"/>
            <a:chOff x="10300653" y="1185474"/>
            <a:chExt cx="1737360" cy="1738871"/>
          </a:xfrm>
          <a:solidFill>
            <a:srgbClr val="332A86"/>
          </a:solidFill>
        </p:grpSpPr>
        <p:sp>
          <p:nvSpPr>
            <p:cNvPr id="15" name="Rectangle 14"/>
            <p:cNvSpPr/>
            <p:nvPr/>
          </p:nvSpPr>
          <p:spPr bwMode="auto">
            <a:xfrm>
              <a:off x="10300654" y="1186984"/>
              <a:ext cx="1737359" cy="1737361"/>
            </a:xfrm>
            <a:prstGeom prst="rect">
              <a:avLst/>
            </a:prstGeom>
            <a:grp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46301" tIns="23151" rIns="46301" bIns="23151" numCol="1" rtlCol="0" anchor="b" anchorCtr="0" compatLnSpc="1">
              <a:prstTxWarp prst="textNoShape">
                <a:avLst/>
              </a:prstTxWarp>
            </a:bodyPr>
            <a:lstStyle/>
            <a:p>
              <a:pPr defTabSz="462674" fontAlgn="base">
                <a:spcBef>
                  <a:spcPct val="0"/>
                </a:spcBef>
                <a:spcAft>
                  <a:spcPct val="0"/>
                </a:spcAft>
              </a:pPr>
              <a:r>
                <a:rPr lang="en-US" sz="760" dirty="0">
                  <a:gradFill>
                    <a:gsLst>
                      <a:gs pos="0">
                        <a:srgbClr val="FFFFFF"/>
                      </a:gs>
                      <a:gs pos="100000">
                        <a:srgbClr val="FFFFFF"/>
                      </a:gs>
                    </a:gsLst>
                    <a:lin ang="5400000" scaled="0"/>
                  </a:gradFill>
                </a:rPr>
                <a:t>Coaching</a:t>
              </a:r>
            </a:p>
          </p:txBody>
        </p:sp>
        <p:sp>
          <p:nvSpPr>
            <p:cNvPr id="16" name="Rectangle 15"/>
            <p:cNvSpPr/>
            <p:nvPr/>
          </p:nvSpPr>
          <p:spPr bwMode="auto">
            <a:xfrm>
              <a:off x="10300653" y="1185474"/>
              <a:ext cx="586596" cy="836762"/>
            </a:xfrm>
            <a:prstGeom prst="rect">
              <a:avLst/>
            </a:prstGeom>
            <a:grp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46301" tIns="23151" rIns="46301" bIns="23151" numCol="1" rtlCol="0" anchor="ctr" anchorCtr="0" compatLnSpc="1">
              <a:prstTxWarp prst="textNoShape">
                <a:avLst/>
              </a:prstTxWarp>
            </a:bodyPr>
            <a:lstStyle/>
            <a:p>
              <a:pPr algn="ctr" defTabSz="462809" fontAlgn="base">
                <a:spcBef>
                  <a:spcPct val="0"/>
                </a:spcBef>
                <a:spcAft>
                  <a:spcPct val="0"/>
                </a:spcAft>
              </a:pPr>
              <a:r>
                <a:rPr lang="en-US" sz="3038" dirty="0">
                  <a:gradFill>
                    <a:gsLst>
                      <a:gs pos="0">
                        <a:srgbClr val="FFFFFF"/>
                      </a:gs>
                      <a:gs pos="100000">
                        <a:srgbClr val="FFFFFF"/>
                      </a:gs>
                    </a:gsLst>
                    <a:lin ang="5400000" scaled="0"/>
                  </a:gradFill>
                  <a:latin typeface="Segoe UI Light"/>
                </a:rPr>
                <a:t>3</a:t>
              </a:r>
            </a:p>
          </p:txBody>
        </p:sp>
      </p:grpSp>
      <p:grpSp>
        <p:nvGrpSpPr>
          <p:cNvPr id="17" name="Group 16"/>
          <p:cNvGrpSpPr/>
          <p:nvPr/>
        </p:nvGrpSpPr>
        <p:grpSpPr>
          <a:xfrm>
            <a:off x="5773707" y="3083341"/>
            <a:ext cx="879767" cy="977519"/>
            <a:chOff x="8467530" y="4892040"/>
            <a:chExt cx="1737359" cy="1737360"/>
          </a:xfrm>
        </p:grpSpPr>
        <p:sp>
          <p:nvSpPr>
            <p:cNvPr id="18" name="Rectangle 17"/>
            <p:cNvSpPr/>
            <p:nvPr/>
          </p:nvSpPr>
          <p:spPr bwMode="auto">
            <a:xfrm>
              <a:off x="8467530" y="4892040"/>
              <a:ext cx="1737359" cy="1737360"/>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46301" tIns="23151" rIns="46301" bIns="23151" numCol="1" rtlCol="0" anchor="b" anchorCtr="0" compatLnSpc="1">
              <a:prstTxWarp prst="textNoShape">
                <a:avLst/>
              </a:prstTxWarp>
            </a:bodyPr>
            <a:lstStyle/>
            <a:p>
              <a:pPr defTabSz="462674" fontAlgn="base">
                <a:spcBef>
                  <a:spcPct val="0"/>
                </a:spcBef>
                <a:spcAft>
                  <a:spcPct val="0"/>
                </a:spcAft>
              </a:pPr>
              <a:r>
                <a:rPr lang="en-US" sz="760" dirty="0">
                  <a:gradFill>
                    <a:gsLst>
                      <a:gs pos="0">
                        <a:srgbClr val="FFFFFF"/>
                      </a:gs>
                      <a:gs pos="100000">
                        <a:srgbClr val="FFFFFF"/>
                      </a:gs>
                    </a:gsLst>
                    <a:lin ang="5400000" scaled="0"/>
                  </a:gradFill>
                </a:rPr>
                <a:t>Teams</a:t>
              </a:r>
            </a:p>
            <a:p>
              <a:pPr defTabSz="462674" fontAlgn="base">
                <a:spcBef>
                  <a:spcPct val="0"/>
                </a:spcBef>
                <a:spcAft>
                  <a:spcPct val="0"/>
                </a:spcAft>
              </a:pPr>
              <a:r>
                <a:rPr lang="en-US" sz="760" dirty="0">
                  <a:gradFill>
                    <a:gsLst>
                      <a:gs pos="0">
                        <a:srgbClr val="FFFFFF"/>
                      </a:gs>
                      <a:gs pos="100000">
                        <a:srgbClr val="FFFFFF"/>
                      </a:gs>
                    </a:gsLst>
                    <a:lin ang="5400000" scaled="0"/>
                  </a:gradFill>
                </a:rPr>
                <a:t>Scale</a:t>
              </a:r>
            </a:p>
            <a:p>
              <a:pPr defTabSz="462674" fontAlgn="base">
                <a:spcBef>
                  <a:spcPct val="0"/>
                </a:spcBef>
                <a:spcAft>
                  <a:spcPct val="0"/>
                </a:spcAft>
              </a:pPr>
              <a:r>
                <a:rPr lang="en-US" sz="760" dirty="0">
                  <a:gradFill>
                    <a:gsLst>
                      <a:gs pos="0">
                        <a:srgbClr val="FFFFFF"/>
                      </a:gs>
                      <a:gs pos="100000">
                        <a:srgbClr val="FFFFFF"/>
                      </a:gs>
                    </a:gsLst>
                    <a:lin ang="5400000" scaled="0"/>
                  </a:gradFill>
                </a:rPr>
                <a:t>Flexibility</a:t>
              </a:r>
            </a:p>
          </p:txBody>
        </p:sp>
        <p:sp>
          <p:nvSpPr>
            <p:cNvPr id="19" name="Rectangle 18"/>
            <p:cNvSpPr/>
            <p:nvPr/>
          </p:nvSpPr>
          <p:spPr bwMode="auto">
            <a:xfrm>
              <a:off x="8467530" y="4892040"/>
              <a:ext cx="586596" cy="836762"/>
            </a:xfrm>
            <a:prstGeom prst="rect">
              <a:avLst/>
            </a:prstGeom>
            <a:no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46301" tIns="23151" rIns="46301" bIns="23151" numCol="1" rtlCol="0" anchor="ctr" anchorCtr="0" compatLnSpc="1">
              <a:prstTxWarp prst="textNoShape">
                <a:avLst/>
              </a:prstTxWarp>
            </a:bodyPr>
            <a:lstStyle/>
            <a:p>
              <a:pPr algn="ctr" defTabSz="462809" fontAlgn="base">
                <a:spcBef>
                  <a:spcPct val="0"/>
                </a:spcBef>
                <a:spcAft>
                  <a:spcPct val="0"/>
                </a:spcAft>
              </a:pPr>
              <a:r>
                <a:rPr lang="en-US" sz="3038" dirty="0">
                  <a:gradFill>
                    <a:gsLst>
                      <a:gs pos="0">
                        <a:srgbClr val="FFFFFF"/>
                      </a:gs>
                      <a:gs pos="100000">
                        <a:srgbClr val="FFFFFF"/>
                      </a:gs>
                    </a:gsLst>
                    <a:lin ang="5400000" scaled="0"/>
                  </a:gradFill>
                  <a:latin typeface="Segoe UI Light"/>
                </a:rPr>
                <a:t>2</a:t>
              </a:r>
            </a:p>
          </p:txBody>
        </p:sp>
      </p:grpSp>
      <p:grpSp>
        <p:nvGrpSpPr>
          <p:cNvPr id="20" name="Group 19"/>
          <p:cNvGrpSpPr/>
          <p:nvPr/>
        </p:nvGrpSpPr>
        <p:grpSpPr>
          <a:xfrm>
            <a:off x="6701967" y="3081737"/>
            <a:ext cx="879767" cy="977519"/>
            <a:chOff x="10300654" y="4889185"/>
            <a:chExt cx="1737359" cy="1737360"/>
          </a:xfrm>
        </p:grpSpPr>
        <p:sp>
          <p:nvSpPr>
            <p:cNvPr id="21" name="Rectangle 20"/>
            <p:cNvSpPr/>
            <p:nvPr/>
          </p:nvSpPr>
          <p:spPr bwMode="auto">
            <a:xfrm>
              <a:off x="10300654" y="4889185"/>
              <a:ext cx="1737359" cy="1737360"/>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46304" tIns="23151" rIns="46304" bIns="23151" numCol="1" rtlCol="0" anchor="b" anchorCtr="0" compatLnSpc="1">
              <a:prstTxWarp prst="textNoShape">
                <a:avLst/>
              </a:prstTxWarp>
            </a:bodyPr>
            <a:lstStyle/>
            <a:p>
              <a:pPr defTabSz="462674" fontAlgn="base">
                <a:spcBef>
                  <a:spcPct val="0"/>
                </a:spcBef>
                <a:spcAft>
                  <a:spcPct val="0"/>
                </a:spcAft>
              </a:pPr>
              <a:r>
                <a:rPr lang="en-US" sz="760" spc="-31" dirty="0">
                  <a:gradFill>
                    <a:gsLst>
                      <a:gs pos="0">
                        <a:srgbClr val="FFFFFF"/>
                      </a:gs>
                      <a:gs pos="100000">
                        <a:srgbClr val="FFFFFF"/>
                      </a:gs>
                    </a:gsLst>
                    <a:lin ang="5400000" scaled="0"/>
                  </a:gradFill>
                </a:rPr>
                <a:t>Turnkey</a:t>
              </a:r>
            </a:p>
            <a:p>
              <a:pPr defTabSz="462674" fontAlgn="base">
                <a:spcBef>
                  <a:spcPct val="0"/>
                </a:spcBef>
                <a:spcAft>
                  <a:spcPct val="0"/>
                </a:spcAft>
              </a:pPr>
              <a:r>
                <a:rPr lang="en-US" sz="760" spc="-31" dirty="0">
                  <a:gradFill>
                    <a:gsLst>
                      <a:gs pos="0">
                        <a:srgbClr val="FFFFFF"/>
                      </a:gs>
                      <a:gs pos="100000">
                        <a:srgbClr val="FFFFFF"/>
                      </a:gs>
                    </a:gsLst>
                    <a:lin ang="5400000" scaled="0"/>
                  </a:gradFill>
                </a:rPr>
                <a:t>Off Site</a:t>
              </a:r>
            </a:p>
            <a:p>
              <a:pPr defTabSz="462674" fontAlgn="base">
                <a:spcBef>
                  <a:spcPct val="0"/>
                </a:spcBef>
                <a:spcAft>
                  <a:spcPct val="0"/>
                </a:spcAft>
              </a:pPr>
              <a:r>
                <a:rPr lang="en-US" sz="760" spc="-31" dirty="0">
                  <a:gradFill>
                    <a:gsLst>
                      <a:gs pos="0">
                        <a:srgbClr val="FFFFFF"/>
                      </a:gs>
                      <a:gs pos="100000">
                        <a:srgbClr val="FFFFFF"/>
                      </a:gs>
                    </a:gsLst>
                    <a:lin ang="5400000" scaled="0"/>
                  </a:gradFill>
                </a:rPr>
                <a:t>On Site</a:t>
              </a:r>
            </a:p>
          </p:txBody>
        </p:sp>
        <p:sp>
          <p:nvSpPr>
            <p:cNvPr id="22" name="Rectangle 21"/>
            <p:cNvSpPr/>
            <p:nvPr/>
          </p:nvSpPr>
          <p:spPr bwMode="auto">
            <a:xfrm>
              <a:off x="10300654" y="4889194"/>
              <a:ext cx="586596" cy="836762"/>
            </a:xfrm>
            <a:prstGeom prst="rect">
              <a:avLst/>
            </a:prstGeom>
            <a:no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46301" tIns="23151" rIns="46301" bIns="23151" numCol="1" rtlCol="0" anchor="ctr" anchorCtr="0" compatLnSpc="1">
              <a:prstTxWarp prst="textNoShape">
                <a:avLst/>
              </a:prstTxWarp>
            </a:bodyPr>
            <a:lstStyle/>
            <a:p>
              <a:pPr algn="ctr" defTabSz="462809" fontAlgn="base">
                <a:spcBef>
                  <a:spcPct val="0"/>
                </a:spcBef>
                <a:spcAft>
                  <a:spcPct val="0"/>
                </a:spcAft>
              </a:pPr>
              <a:r>
                <a:rPr lang="en-US" sz="3038" dirty="0">
                  <a:gradFill>
                    <a:gsLst>
                      <a:gs pos="0">
                        <a:srgbClr val="FFFFFF"/>
                      </a:gs>
                      <a:gs pos="100000">
                        <a:srgbClr val="FFFFFF"/>
                      </a:gs>
                    </a:gsLst>
                    <a:lin ang="5400000" scaled="0"/>
                  </a:gradFill>
                  <a:latin typeface="Segoe UI Light"/>
                </a:rPr>
                <a:t>3</a:t>
              </a:r>
            </a:p>
          </p:txBody>
        </p:sp>
      </p:grpSp>
      <p:grpSp>
        <p:nvGrpSpPr>
          <p:cNvPr id="23" name="Group 22"/>
          <p:cNvGrpSpPr/>
          <p:nvPr/>
        </p:nvGrpSpPr>
        <p:grpSpPr>
          <a:xfrm>
            <a:off x="1562288" y="1301326"/>
            <a:ext cx="3240446" cy="981501"/>
            <a:chOff x="150842" y="1171053"/>
            <a:chExt cx="6399213" cy="1744436"/>
          </a:xfrm>
          <a:solidFill>
            <a:srgbClr val="332A86"/>
          </a:solidFill>
        </p:grpSpPr>
        <p:sp>
          <p:nvSpPr>
            <p:cNvPr id="24" name="Isosceles Triangle 23"/>
            <p:cNvSpPr/>
            <p:nvPr/>
          </p:nvSpPr>
          <p:spPr bwMode="auto">
            <a:xfrm rot="5400000">
              <a:off x="5539461" y="1904895"/>
              <a:ext cx="1734286" cy="286902"/>
            </a:xfrm>
            <a:prstGeom prst="triangle">
              <a:avLst/>
            </a:prstGeom>
            <a:grp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46301" tIns="23151" rIns="46301" bIns="23151" numCol="1" rtlCol="0" anchor="ctr" anchorCtr="0" compatLnSpc="1">
              <a:prstTxWarp prst="textNoShape">
                <a:avLst/>
              </a:prstTxWarp>
            </a:bodyPr>
            <a:lstStyle/>
            <a:p>
              <a:pPr algn="ctr" defTabSz="462694" fontAlgn="base">
                <a:spcBef>
                  <a:spcPct val="0"/>
                </a:spcBef>
                <a:spcAft>
                  <a:spcPct val="0"/>
                </a:spcAft>
              </a:pPr>
              <a:endParaRPr lang="en-US" sz="1013" dirty="0">
                <a:gradFill>
                  <a:gsLst>
                    <a:gs pos="0">
                      <a:srgbClr val="FFFFFF"/>
                    </a:gs>
                    <a:gs pos="100000">
                      <a:srgbClr val="FFFFFF"/>
                    </a:gs>
                  </a:gsLst>
                  <a:lin ang="5400000" scaled="0"/>
                </a:gradFill>
              </a:endParaRPr>
            </a:p>
          </p:txBody>
        </p:sp>
        <p:sp>
          <p:nvSpPr>
            <p:cNvPr id="25" name="Rectangle 24"/>
            <p:cNvSpPr/>
            <p:nvPr/>
          </p:nvSpPr>
          <p:spPr bwMode="auto">
            <a:xfrm>
              <a:off x="3550838" y="1171065"/>
              <a:ext cx="2635380" cy="1734286"/>
            </a:xfrm>
            <a:prstGeom prst="rect">
              <a:avLst/>
            </a:prstGeom>
            <a:grp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46301" tIns="23151" rIns="46301" bIns="46304" numCol="1" rtlCol="0" anchor="b" anchorCtr="0" compatLnSpc="1">
              <a:prstTxWarp prst="textNoShape">
                <a:avLst/>
              </a:prstTxWarp>
            </a:bodyPr>
            <a:lstStyle/>
            <a:p>
              <a:pPr defTabSz="462674" fontAlgn="base">
                <a:spcBef>
                  <a:spcPct val="0"/>
                </a:spcBef>
                <a:spcAft>
                  <a:spcPct val="0"/>
                </a:spcAft>
              </a:pPr>
              <a:r>
                <a:rPr lang="en-US" sz="962" dirty="0">
                  <a:gradFill>
                    <a:gsLst>
                      <a:gs pos="0">
                        <a:srgbClr val="FFFFFF"/>
                      </a:gs>
                      <a:gs pos="100000">
                        <a:srgbClr val="FFFFFF"/>
                      </a:gs>
                    </a:gsLst>
                    <a:lin ang="5400000" scaled="0"/>
                  </a:gradFill>
                </a:rPr>
                <a:t>Teams</a:t>
              </a:r>
            </a:p>
            <a:p>
              <a:pPr defTabSz="462674" fontAlgn="base">
                <a:spcBef>
                  <a:spcPct val="0"/>
                </a:spcBef>
                <a:spcAft>
                  <a:spcPct val="0"/>
                </a:spcAft>
              </a:pPr>
              <a:r>
                <a:rPr lang="en-US" sz="912" dirty="0">
                  <a:gradFill>
                    <a:gsLst>
                      <a:gs pos="0">
                        <a:srgbClr val="FFFFFF"/>
                      </a:gs>
                      <a:gs pos="100000">
                        <a:srgbClr val="FFFFFF"/>
                      </a:gs>
                    </a:gsLst>
                    <a:lin ang="5400000" scaled="0"/>
                  </a:gradFill>
                </a:rPr>
                <a:t>Executives</a:t>
              </a:r>
            </a:p>
            <a:p>
              <a:pPr defTabSz="462674" fontAlgn="base">
                <a:spcBef>
                  <a:spcPct val="0"/>
                </a:spcBef>
                <a:spcAft>
                  <a:spcPct val="0"/>
                </a:spcAft>
              </a:pPr>
              <a:r>
                <a:rPr lang="en-US" sz="962" dirty="0">
                  <a:gradFill>
                    <a:gsLst>
                      <a:gs pos="0">
                        <a:srgbClr val="FFFFFF"/>
                      </a:gs>
                      <a:gs pos="100000">
                        <a:srgbClr val="FFFFFF"/>
                      </a:gs>
                    </a:gsLst>
                    <a:lin ang="5400000" scaled="0"/>
                  </a:gradFill>
                </a:rPr>
                <a:t>Organizations</a:t>
              </a:r>
            </a:p>
          </p:txBody>
        </p:sp>
        <p:sp>
          <p:nvSpPr>
            <p:cNvPr id="26" name="Text Placeholder 1"/>
            <p:cNvSpPr txBox="1">
              <a:spLocks/>
            </p:cNvSpPr>
            <p:nvPr/>
          </p:nvSpPr>
          <p:spPr>
            <a:xfrm>
              <a:off x="150842" y="1171053"/>
              <a:ext cx="2948509" cy="1737360"/>
            </a:xfrm>
            <a:prstGeom prst="rect">
              <a:avLst/>
            </a:prstGeom>
            <a:grpFill/>
          </p:spPr>
          <p:txBody>
            <a:bodyPr lIns="34718" tIns="17360" rIns="34718" bIns="34718" anchor="b">
              <a:noAutofit/>
            </a:bodyPr>
            <a:lstStyle>
              <a:lvl1pPr marL="339725" marR="0" indent="-339725" algn="l" defTabSz="914363"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gradFill>
                    <a:gsLst>
                      <a:gs pos="1250">
                        <a:schemeClr val="tx1"/>
                      </a:gs>
                      <a:gs pos="100000">
                        <a:schemeClr val="tx1"/>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tx1"/>
                      </a:gs>
                      <a:gs pos="100000">
                        <a:schemeClr val="tx1"/>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tx1"/>
                      </a:gs>
                      <a:gs pos="100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462827">
                <a:spcBef>
                  <a:spcPts val="0"/>
                </a:spcBef>
                <a:buNone/>
                <a:defRPr/>
              </a:pPr>
              <a:r>
                <a:rPr lang="en-US" sz="1418" kern="0" dirty="0">
                  <a:solidFill>
                    <a:srgbClr val="FFFFFF"/>
                  </a:solidFill>
                </a:rPr>
                <a:t>Agile Transformation</a:t>
              </a:r>
            </a:p>
          </p:txBody>
        </p:sp>
        <p:sp>
          <p:nvSpPr>
            <p:cNvPr id="27" name="Isosceles Triangle 26"/>
            <p:cNvSpPr/>
            <p:nvPr/>
          </p:nvSpPr>
          <p:spPr bwMode="auto">
            <a:xfrm rot="5400000">
              <a:off x="2463309" y="1894759"/>
              <a:ext cx="1734286" cy="286902"/>
            </a:xfrm>
            <a:prstGeom prst="triangle">
              <a:avLst/>
            </a:prstGeom>
            <a:grp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46301" tIns="23151" rIns="46301" bIns="23151" numCol="1" rtlCol="0" anchor="ctr" anchorCtr="0" compatLnSpc="1">
              <a:prstTxWarp prst="textNoShape">
                <a:avLst/>
              </a:prstTxWarp>
            </a:bodyPr>
            <a:lstStyle/>
            <a:p>
              <a:pPr algn="ctr" defTabSz="462694" fontAlgn="base">
                <a:spcBef>
                  <a:spcPct val="0"/>
                </a:spcBef>
                <a:spcAft>
                  <a:spcPct val="0"/>
                </a:spcAft>
              </a:pPr>
              <a:endParaRPr lang="en-US" sz="1013" dirty="0">
                <a:gradFill>
                  <a:gsLst>
                    <a:gs pos="0">
                      <a:srgbClr val="FFFFFF"/>
                    </a:gs>
                    <a:gs pos="100000">
                      <a:srgbClr val="FFFFFF"/>
                    </a:gs>
                  </a:gsLst>
                  <a:lin ang="5400000" scaled="0"/>
                </a:gradFill>
              </a:endParaRPr>
            </a:p>
          </p:txBody>
        </p:sp>
        <p:pic>
          <p:nvPicPr>
            <p:cNvPr id="28" name="Picture 27"/>
            <p:cNvPicPr>
              <a:picLocks noChangeAspect="1"/>
            </p:cNvPicPr>
            <p:nvPr/>
          </p:nvPicPr>
          <p:blipFill>
            <a:blip r:embed="rId2" cstate="print">
              <a:extLst>
                <a:ext uri="{BEBA8EAE-BF5A-486C-A8C5-ECC9F3942E4B}">
                  <a14:imgProps xmlns:a14="http://schemas.microsoft.com/office/drawing/2010/main">
                    <a14:imgLayer r:embed="rId3">
                      <a14:imgEffect>
                        <a14:brightnessContrast bright="100000" contrast="100000"/>
                      </a14:imgEffect>
                    </a14:imgLayer>
                  </a14:imgProps>
                </a:ext>
                <a:ext uri="{28A0092B-C50C-407E-A947-70E740481C1C}">
                  <a14:useLocalDpi xmlns:a14="http://schemas.microsoft.com/office/drawing/2010/main" val="0"/>
                </a:ext>
              </a:extLst>
            </a:blip>
            <a:stretch>
              <a:fillRect/>
            </a:stretch>
          </p:blipFill>
          <p:spPr>
            <a:xfrm>
              <a:off x="2234617" y="1266757"/>
              <a:ext cx="793217" cy="793217"/>
            </a:xfrm>
            <a:prstGeom prst="rect">
              <a:avLst/>
            </a:prstGeom>
            <a:grpFill/>
          </p:spPr>
        </p:pic>
      </p:grpSp>
      <p:grpSp>
        <p:nvGrpSpPr>
          <p:cNvPr id="29" name="Group 28"/>
          <p:cNvGrpSpPr/>
          <p:nvPr/>
        </p:nvGrpSpPr>
        <p:grpSpPr>
          <a:xfrm>
            <a:off x="1562288" y="3079595"/>
            <a:ext cx="3240447" cy="981267"/>
            <a:chOff x="150842" y="4885380"/>
            <a:chExt cx="6399217" cy="1744021"/>
          </a:xfrm>
        </p:grpSpPr>
        <p:sp>
          <p:nvSpPr>
            <p:cNvPr id="30" name="Rectangle 29"/>
            <p:cNvSpPr/>
            <p:nvPr/>
          </p:nvSpPr>
          <p:spPr bwMode="auto">
            <a:xfrm>
              <a:off x="3550843" y="4892039"/>
              <a:ext cx="2635380" cy="1734286"/>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46301" tIns="23151" rIns="46301" bIns="46304" numCol="1" rtlCol="0" anchor="b" anchorCtr="0" compatLnSpc="1">
              <a:prstTxWarp prst="textNoShape">
                <a:avLst/>
              </a:prstTxWarp>
            </a:bodyPr>
            <a:lstStyle/>
            <a:p>
              <a:pPr defTabSz="462674" fontAlgn="base">
                <a:spcBef>
                  <a:spcPct val="0"/>
                </a:spcBef>
                <a:spcAft>
                  <a:spcPct val="0"/>
                </a:spcAft>
              </a:pPr>
              <a:r>
                <a:rPr lang="en-US" sz="962" dirty="0">
                  <a:gradFill>
                    <a:gsLst>
                      <a:gs pos="0">
                        <a:srgbClr val="FFFFFF"/>
                      </a:gs>
                      <a:gs pos="100000">
                        <a:srgbClr val="FFFFFF"/>
                      </a:gs>
                    </a:gsLst>
                    <a:lin ang="5400000" scaled="0"/>
                  </a:gradFill>
                </a:rPr>
                <a:t>Milwaukee</a:t>
              </a:r>
            </a:p>
            <a:p>
              <a:pPr defTabSz="462674" fontAlgn="base">
                <a:spcBef>
                  <a:spcPct val="0"/>
                </a:spcBef>
                <a:spcAft>
                  <a:spcPct val="0"/>
                </a:spcAft>
              </a:pPr>
              <a:r>
                <a:rPr lang="en-US" sz="962" dirty="0">
                  <a:gradFill>
                    <a:gsLst>
                      <a:gs pos="0">
                        <a:srgbClr val="FFFFFF"/>
                      </a:gs>
                      <a:gs pos="100000">
                        <a:srgbClr val="FFFFFF"/>
                      </a:gs>
                    </a:gsLst>
                    <a:lin ang="5400000" scaled="0"/>
                  </a:gradFill>
                </a:rPr>
                <a:t>Chicago</a:t>
              </a:r>
            </a:p>
            <a:p>
              <a:pPr defTabSz="462674" fontAlgn="base">
                <a:spcBef>
                  <a:spcPct val="0"/>
                </a:spcBef>
                <a:spcAft>
                  <a:spcPct val="0"/>
                </a:spcAft>
              </a:pPr>
              <a:r>
                <a:rPr lang="en-US" sz="962" dirty="0">
                  <a:gradFill>
                    <a:gsLst>
                      <a:gs pos="0">
                        <a:srgbClr val="FFFFFF"/>
                      </a:gs>
                      <a:gs pos="100000">
                        <a:srgbClr val="FFFFFF"/>
                      </a:gs>
                    </a:gsLst>
                    <a:lin ang="5400000" scaled="0"/>
                  </a:gradFill>
                </a:rPr>
                <a:t>Madison</a:t>
              </a:r>
            </a:p>
            <a:p>
              <a:pPr defTabSz="462674" fontAlgn="base">
                <a:spcBef>
                  <a:spcPct val="0"/>
                </a:spcBef>
                <a:spcAft>
                  <a:spcPct val="0"/>
                </a:spcAft>
              </a:pPr>
              <a:endParaRPr lang="en-US" sz="608" dirty="0">
                <a:gradFill>
                  <a:gsLst>
                    <a:gs pos="0">
                      <a:srgbClr val="FFFFFF"/>
                    </a:gs>
                    <a:gs pos="100000">
                      <a:srgbClr val="FFFFFF"/>
                    </a:gs>
                  </a:gsLst>
                  <a:lin ang="5400000" scaled="0"/>
                </a:gradFill>
              </a:endParaRPr>
            </a:p>
            <a:p>
              <a:pPr defTabSz="462674" fontAlgn="base">
                <a:spcBef>
                  <a:spcPct val="0"/>
                </a:spcBef>
                <a:spcAft>
                  <a:spcPct val="0"/>
                </a:spcAft>
              </a:pPr>
              <a:r>
                <a:rPr lang="en-US" sz="962" dirty="0">
                  <a:gradFill>
                    <a:gsLst>
                      <a:gs pos="0">
                        <a:srgbClr val="FFFFFF"/>
                      </a:gs>
                      <a:gs pos="100000">
                        <a:srgbClr val="FFFFFF"/>
                      </a:gs>
                    </a:gsLst>
                    <a:lin ang="5400000" scaled="0"/>
                  </a:gradFill>
                </a:rPr>
                <a:t>Deep Platform Leadership</a:t>
              </a:r>
            </a:p>
          </p:txBody>
        </p:sp>
        <p:sp>
          <p:nvSpPr>
            <p:cNvPr id="31" name="Isosceles Triangle 30"/>
            <p:cNvSpPr/>
            <p:nvPr/>
          </p:nvSpPr>
          <p:spPr bwMode="auto">
            <a:xfrm rot="5400000">
              <a:off x="5539465" y="5609073"/>
              <a:ext cx="1734286" cy="286902"/>
            </a:xfrm>
            <a:prstGeom prst="triangle">
              <a:avLst/>
            </a:prstGeom>
            <a:solidFill>
              <a:schemeClr val="accent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46301" tIns="23151" rIns="46301" bIns="23151" numCol="1" rtlCol="0" anchor="ctr" anchorCtr="0" compatLnSpc="1">
              <a:prstTxWarp prst="textNoShape">
                <a:avLst/>
              </a:prstTxWarp>
            </a:bodyPr>
            <a:lstStyle/>
            <a:p>
              <a:pPr algn="ctr" defTabSz="462694" fontAlgn="base">
                <a:spcBef>
                  <a:spcPct val="0"/>
                </a:spcBef>
                <a:spcAft>
                  <a:spcPct val="0"/>
                </a:spcAft>
              </a:pPr>
              <a:endParaRPr lang="en-US" sz="1013" dirty="0">
                <a:gradFill>
                  <a:gsLst>
                    <a:gs pos="0">
                      <a:srgbClr val="FFFFFF"/>
                    </a:gs>
                    <a:gs pos="100000">
                      <a:srgbClr val="FFFFFF"/>
                    </a:gs>
                  </a:gsLst>
                  <a:lin ang="5400000" scaled="0"/>
                </a:gradFill>
              </a:endParaRPr>
            </a:p>
          </p:txBody>
        </p:sp>
        <p:sp>
          <p:nvSpPr>
            <p:cNvPr id="32" name="Text Placeholder 1"/>
            <p:cNvSpPr txBox="1">
              <a:spLocks/>
            </p:cNvSpPr>
            <p:nvPr/>
          </p:nvSpPr>
          <p:spPr>
            <a:xfrm>
              <a:off x="150842" y="4885380"/>
              <a:ext cx="2948509" cy="1737360"/>
            </a:xfrm>
            <a:prstGeom prst="rect">
              <a:avLst/>
            </a:prstGeom>
            <a:solidFill>
              <a:schemeClr val="accent1"/>
            </a:solidFill>
          </p:spPr>
          <p:txBody>
            <a:bodyPr vert="horz" wrap="square" lIns="34718" tIns="0" rIns="0" bIns="34718" rtlCol="0" anchor="b">
              <a:noAutofit/>
            </a:bodyPr>
            <a:lstStyle>
              <a:lvl1pPr marL="0" marR="0" indent="0" algn="l" defTabSz="914363" rtl="0" eaLnBrk="1" fontAlgn="auto" latinLnBrk="0" hangingPunct="1">
                <a:lnSpc>
                  <a:spcPct val="90000"/>
                </a:lnSpc>
                <a:spcBef>
                  <a:spcPts val="2400"/>
                </a:spcBef>
                <a:spcAft>
                  <a:spcPts val="0"/>
                </a:spcAft>
                <a:buClrTx/>
                <a:buSzPct val="90000"/>
                <a:buFont typeface="Arial" pitchFamily="34" charset="0"/>
                <a:buNone/>
                <a:tabLst/>
                <a:defRPr sz="4000" kern="1200" spc="-70" baseline="0">
                  <a:gradFill>
                    <a:gsLst>
                      <a:gs pos="100000">
                        <a:schemeClr val="tx1"/>
                      </a:gs>
                      <a:gs pos="0">
                        <a:schemeClr val="tx1"/>
                      </a:gs>
                    </a:gsLst>
                    <a:lin ang="5400000" scaled="0"/>
                  </a:gradFill>
                  <a:latin typeface="+mj-lt"/>
                  <a:ea typeface="+mn-ea"/>
                  <a:cs typeface="+mn-cs"/>
                </a:defRPr>
              </a:lvl1pPr>
              <a:lvl2pPr marL="0"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sz="2000" kern="1200" spc="0" baseline="0">
                  <a:gradFill>
                    <a:gsLst>
                      <a:gs pos="100000">
                        <a:schemeClr val="tx1"/>
                      </a:gs>
                      <a:gs pos="0">
                        <a:schemeClr val="tx1"/>
                      </a:gs>
                    </a:gsLst>
                    <a:lin ang="5400000" scaled="0"/>
                  </a:gradFill>
                  <a:latin typeface="+mn-lt"/>
                  <a:ea typeface="+mn-ea"/>
                  <a:cs typeface="+mn-cs"/>
                </a:defRPr>
              </a:lvl2pPr>
              <a:lvl3pPr marL="231775"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798513" algn="l"/>
                </a:tabLst>
                <a:defRPr sz="2000" kern="1200" spc="0" baseline="0">
                  <a:gradFill>
                    <a:gsLst>
                      <a:gs pos="100000">
                        <a:schemeClr val="tx1"/>
                      </a:gs>
                      <a:gs pos="0">
                        <a:schemeClr val="tx1"/>
                      </a:gs>
                    </a:gsLst>
                    <a:lin ang="5400000" scaled="0"/>
                  </a:gradFill>
                  <a:latin typeface="+mn-lt"/>
                  <a:ea typeface="+mn-ea"/>
                  <a:cs typeface="+mn-cs"/>
                </a:defRPr>
              </a:lvl3pPr>
              <a:lvl4pPr marL="457200"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sz="2000" kern="1200" spc="0" baseline="0">
                  <a:gradFill>
                    <a:gsLst>
                      <a:gs pos="100000">
                        <a:schemeClr val="tx1"/>
                      </a:gs>
                      <a:gs pos="0">
                        <a:schemeClr val="tx1"/>
                      </a:gs>
                    </a:gsLst>
                    <a:lin ang="5400000" scaled="0"/>
                  </a:gradFill>
                  <a:latin typeface="+mn-lt"/>
                  <a:ea typeface="+mn-ea"/>
                  <a:cs typeface="+mn-cs"/>
                </a:defRPr>
              </a:lvl4pPr>
              <a:lvl5pPr marL="693738"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1255713" algn="l"/>
                </a:tabLst>
                <a:defRPr sz="2000" kern="1200" spc="0" baseline="0">
                  <a:gradFill>
                    <a:gsLst>
                      <a:gs pos="100000">
                        <a:schemeClr val="tx1"/>
                      </a:gs>
                      <a:gs pos="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304"/>
                </a:spcBef>
              </a:pPr>
              <a:r>
                <a:rPr lang="en-US" sz="1418" kern="0" spc="0" dirty="0">
                  <a:solidFill>
                    <a:srgbClr val="FFFFFF"/>
                  </a:solidFill>
                </a:rPr>
                <a:t>Agile Software Delivery</a:t>
              </a:r>
            </a:p>
          </p:txBody>
        </p:sp>
        <p:sp>
          <p:nvSpPr>
            <p:cNvPr id="33" name="Isosceles Triangle 32"/>
            <p:cNvSpPr/>
            <p:nvPr/>
          </p:nvSpPr>
          <p:spPr bwMode="auto">
            <a:xfrm rot="5400000">
              <a:off x="2463314" y="5618807"/>
              <a:ext cx="1734286" cy="286902"/>
            </a:xfrm>
            <a:prstGeom prst="triangl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46301" tIns="23151" rIns="46301" bIns="23151" numCol="1" rtlCol="0" anchor="ctr" anchorCtr="0" compatLnSpc="1">
              <a:prstTxWarp prst="textNoShape">
                <a:avLst/>
              </a:prstTxWarp>
            </a:bodyPr>
            <a:lstStyle/>
            <a:p>
              <a:pPr algn="ctr" defTabSz="462694" fontAlgn="base">
                <a:spcBef>
                  <a:spcPct val="0"/>
                </a:spcBef>
                <a:spcAft>
                  <a:spcPct val="0"/>
                </a:spcAft>
              </a:pPr>
              <a:endParaRPr lang="en-US" sz="1013" dirty="0">
                <a:gradFill>
                  <a:gsLst>
                    <a:gs pos="0">
                      <a:srgbClr val="FFFFFF"/>
                    </a:gs>
                    <a:gs pos="100000">
                      <a:srgbClr val="FFFFFF"/>
                    </a:gs>
                  </a:gsLst>
                  <a:lin ang="5400000" scaled="0"/>
                </a:gradFill>
              </a:endParaRPr>
            </a:p>
          </p:txBody>
        </p:sp>
        <p:pic>
          <p:nvPicPr>
            <p:cNvPr id="34" name="Picture 33"/>
            <p:cNvPicPr>
              <a:picLocks noChangeAspect="1"/>
            </p:cNvPicPr>
            <p:nvPr/>
          </p:nvPicPr>
          <p:blipFill>
            <a:blip r:embed="rId2" cstate="print">
              <a:extLst>
                <a:ext uri="{BEBA8EAE-BF5A-486C-A8C5-ECC9F3942E4B}">
                  <a14:imgProps xmlns:a14="http://schemas.microsoft.com/office/drawing/2010/main">
                    <a14:imgLayer r:embed="rId3">
                      <a14:imgEffect>
                        <a14:brightnessContrast bright="100000" contrast="100000"/>
                      </a14:imgEffect>
                    </a14:imgLayer>
                  </a14:imgProps>
                </a:ext>
                <a:ext uri="{28A0092B-C50C-407E-A947-70E740481C1C}">
                  <a14:useLocalDpi xmlns:a14="http://schemas.microsoft.com/office/drawing/2010/main" val="0"/>
                </a:ext>
              </a:extLst>
            </a:blip>
            <a:stretch>
              <a:fillRect/>
            </a:stretch>
          </p:blipFill>
          <p:spPr>
            <a:xfrm>
              <a:off x="2313032" y="4987739"/>
              <a:ext cx="793217" cy="793217"/>
            </a:xfrm>
            <a:prstGeom prst="rect">
              <a:avLst/>
            </a:prstGeom>
          </p:spPr>
        </p:pic>
      </p:grpSp>
      <p:pic>
        <p:nvPicPr>
          <p:cNvPr id="36" name="Picture 35"/>
          <p:cNvPicPr>
            <a:picLocks noChangeAspect="1"/>
          </p:cNvPicPr>
          <p:nvPr/>
        </p:nvPicPr>
        <p:blipFill>
          <a:blip r:embed="rId4">
            <a:extLst>
              <a:ext uri="{BEBA8EAE-BF5A-486C-A8C5-ECC9F3942E4B}">
                <a14:imgProps xmlns:a14="http://schemas.microsoft.com/office/drawing/2010/main">
                  <a14:imgLayer r:embed="rId5">
                    <a14:imgEffect>
                      <a14:brightnessContrast contrast="-63000"/>
                    </a14:imgEffect>
                  </a14:imgLayer>
                </a14:imgProps>
              </a:ext>
              <a:ext uri="{28A0092B-C50C-407E-A947-70E740481C1C}">
                <a14:useLocalDpi xmlns:a14="http://schemas.microsoft.com/office/drawing/2010/main" val="0"/>
              </a:ext>
            </a:extLst>
          </a:blip>
          <a:stretch>
            <a:fillRect/>
          </a:stretch>
        </p:blipFill>
        <p:spPr>
          <a:xfrm>
            <a:off x="6269355" y="2398790"/>
            <a:ext cx="1633790" cy="406059"/>
          </a:xfrm>
          <a:prstGeom prst="rect">
            <a:avLst/>
          </a:prstGeom>
        </p:spPr>
      </p:pic>
      <p:pic>
        <p:nvPicPr>
          <p:cNvPr id="37" name="Picture 36" descr="D:\Dropbox\Agile Practice\Scrum.org\Scrum.org-Logo_no_tagline.png"/>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842107" y="2442613"/>
            <a:ext cx="1260158" cy="357188"/>
          </a:xfrm>
          <a:prstGeom prst="rect">
            <a:avLst/>
          </a:prstGeom>
          <a:noFill/>
          <a:ln>
            <a:noFill/>
          </a:ln>
        </p:spPr>
      </p:pic>
      <p:pic>
        <p:nvPicPr>
          <p:cNvPr id="38" name="Picture 37" descr="http://www.mau.com/Portals/23906/images/inc5000.gif"/>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063147" y="823733"/>
            <a:ext cx="935933" cy="310164"/>
          </a:xfrm>
          <a:prstGeom prst="rect">
            <a:avLst/>
          </a:prstGeom>
          <a:noFill/>
          <a:ln>
            <a:noFill/>
          </a:ln>
        </p:spPr>
      </p:pic>
      <p:pic>
        <p:nvPicPr>
          <p:cNvPr id="39" name="Picture 38" descr="&#10;&#10;&#10;"/>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995613" y="810916"/>
            <a:ext cx="803225" cy="395745"/>
          </a:xfrm>
          <a:prstGeom prst="rect">
            <a:avLst/>
          </a:prstGeom>
          <a:noFill/>
          <a:ln>
            <a:noFill/>
          </a:ln>
        </p:spPr>
      </p:pic>
      <p:pic>
        <p:nvPicPr>
          <p:cNvPr id="40" name="Picture 39" descr="http://www.brainscale.com/_content/about/azure_banner.jpg"/>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3388996" y="4057652"/>
            <a:ext cx="1222457" cy="712016"/>
          </a:xfrm>
          <a:prstGeom prst="rect">
            <a:avLst/>
          </a:prstGeom>
          <a:noFill/>
          <a:ln>
            <a:noFill/>
          </a:ln>
        </p:spPr>
      </p:pic>
      <p:pic>
        <p:nvPicPr>
          <p:cNvPr id="42" name="Picture 1" descr="small twp logo-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798838" y="834111"/>
            <a:ext cx="768311" cy="34502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43" name="Picture 42"/>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4572000" y="4152778"/>
            <a:ext cx="1195514" cy="533522"/>
          </a:xfrm>
          <a:prstGeom prst="rect">
            <a:avLst/>
          </a:prstGeom>
        </p:spPr>
      </p:pic>
      <p:sp>
        <p:nvSpPr>
          <p:cNvPr id="2" name="Title 1"/>
          <p:cNvSpPr>
            <a:spLocks noGrp="1"/>
          </p:cNvSpPr>
          <p:nvPr>
            <p:ph type="title"/>
          </p:nvPr>
        </p:nvSpPr>
        <p:spPr/>
        <p:txBody>
          <a:bodyPr/>
          <a:lstStyle/>
          <a:p>
            <a:r>
              <a:rPr lang="en-US" dirty="0" smtClean="0"/>
              <a:t>What We Do</a:t>
            </a:r>
            <a:endParaRPr lang="en-US" dirty="0"/>
          </a:p>
        </p:txBody>
      </p:sp>
      <p:pic>
        <p:nvPicPr>
          <p:cNvPr id="44" name="Picture 43"/>
          <p:cNvPicPr/>
          <p:nvPr/>
        </p:nvPicPr>
        <p:blipFill>
          <a:blip r:embed="rId12" cstate="print">
            <a:extLst>
              <a:ext uri="{28A0092B-C50C-407E-A947-70E740481C1C}">
                <a14:useLocalDpi xmlns:a14="http://schemas.microsoft.com/office/drawing/2010/main" val="0"/>
              </a:ext>
            </a:extLst>
          </a:blip>
          <a:stretch>
            <a:fillRect/>
          </a:stretch>
        </p:blipFill>
        <p:spPr>
          <a:xfrm>
            <a:off x="5744978" y="4145544"/>
            <a:ext cx="992852" cy="583712"/>
          </a:xfrm>
          <a:prstGeom prst="rect">
            <a:avLst/>
          </a:prstGeom>
        </p:spPr>
      </p:pic>
    </p:spTree>
    <p:extLst>
      <p:ext uri="{BB962C8B-B14F-4D97-AF65-F5344CB8AC3E}">
        <p14:creationId xmlns:p14="http://schemas.microsoft.com/office/powerpoint/2010/main" val="2295471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181318830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 Centare</a:t>
            </a:r>
            <a:endParaRPr lang="en-US" dirty="0"/>
          </a:p>
        </p:txBody>
      </p:sp>
      <p:sp>
        <p:nvSpPr>
          <p:cNvPr id="3" name="Text Placeholder 2"/>
          <p:cNvSpPr>
            <a:spLocks noGrp="1"/>
          </p:cNvSpPr>
          <p:nvPr>
            <p:ph type="body" sz="quarter" idx="10"/>
          </p:nvPr>
        </p:nvSpPr>
        <p:spPr/>
        <p:txBody>
          <a:bodyPr/>
          <a:lstStyle/>
          <a:p>
            <a:r>
              <a:rPr lang="en-US" dirty="0" smtClean="0"/>
              <a:t>Team Lead, Scrum Master in Centare’s Development Center</a:t>
            </a:r>
          </a:p>
          <a:p>
            <a:r>
              <a:rPr lang="en-US" dirty="0"/>
              <a:t>f</a:t>
            </a:r>
            <a:r>
              <a:rPr lang="en-US" dirty="0" smtClean="0"/>
              <a:t>rom Baseball to Banking to Logistics and Big Data</a:t>
            </a:r>
          </a:p>
          <a:p>
            <a:r>
              <a:rPr lang="en-US" dirty="0" smtClean="0"/>
              <a:t>Scrum, .NET, Mobile, Native, Non-native, Web, Thick-client, ...</a:t>
            </a:r>
          </a:p>
          <a:p>
            <a:pPr lvl="1"/>
            <a:endParaRPr lang="en-US" dirty="0" smtClean="0"/>
          </a:p>
        </p:txBody>
      </p:sp>
    </p:spTree>
    <p:extLst>
      <p:ext uri="{BB962C8B-B14F-4D97-AF65-F5344CB8AC3E}">
        <p14:creationId xmlns:p14="http://schemas.microsoft.com/office/powerpoint/2010/main" val="110631169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479849" y="1863701"/>
            <a:ext cx="7772400" cy="491716"/>
          </a:xfrm>
        </p:spPr>
        <p:txBody>
          <a:bodyPr/>
          <a:lstStyle/>
          <a:p>
            <a:r>
              <a:rPr lang="en-US" dirty="0" smtClean="0"/>
              <a:t>Getting Started</a:t>
            </a:r>
            <a:endParaRPr lang="en-US" sz="2800" dirty="0"/>
          </a:p>
        </p:txBody>
      </p:sp>
      <p:sp>
        <p:nvSpPr>
          <p:cNvPr id="3" name="Subtitle 2"/>
          <p:cNvSpPr>
            <a:spLocks noGrp="1"/>
          </p:cNvSpPr>
          <p:nvPr>
            <p:ph type="subTitle" idx="1"/>
          </p:nvPr>
        </p:nvSpPr>
        <p:spPr/>
        <p:txBody>
          <a:bodyPr/>
          <a:lstStyle/>
          <a:p>
            <a:r>
              <a:rPr lang="en-US" dirty="0" smtClean="0"/>
              <a:t>Environment Dependencies</a:t>
            </a:r>
            <a:endParaRPr lang="en-US" dirty="0"/>
          </a:p>
        </p:txBody>
      </p:sp>
    </p:spTree>
    <p:extLst>
      <p:ext uri="{BB962C8B-B14F-4D97-AF65-F5344CB8AC3E}">
        <p14:creationId xmlns:p14="http://schemas.microsoft.com/office/powerpoint/2010/main" val="87556028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Autofit/>
          </a:bodyPr>
          <a:lstStyle/>
          <a:p>
            <a:r>
              <a:rPr lang="en-US" dirty="0" smtClean="0"/>
              <a:t>Visual Studio 2013</a:t>
            </a:r>
            <a:endParaRPr lang="en-US" dirty="0"/>
          </a:p>
        </p:txBody>
      </p:sp>
      <p:sp>
        <p:nvSpPr>
          <p:cNvPr id="5" name="Content Placeholder 2"/>
          <p:cNvSpPr>
            <a:spLocks noGrp="1"/>
          </p:cNvSpPr>
          <p:nvPr>
            <p:ph type="body" sz="quarter" idx="10"/>
          </p:nvPr>
        </p:nvSpPr>
        <p:spPr>
          <a:xfrm>
            <a:off x="457200" y="796021"/>
            <a:ext cx="8229600" cy="3798605"/>
          </a:xfrm>
        </p:spPr>
        <p:txBody>
          <a:bodyPr>
            <a:normAutofit/>
          </a:bodyPr>
          <a:lstStyle/>
          <a:p>
            <a:r>
              <a:rPr lang="en-US" dirty="0" smtClean="0"/>
              <a:t>Visual Studio 2013 w/ Update 1</a:t>
            </a:r>
          </a:p>
          <a:p>
            <a:pPr lvl="1"/>
            <a:r>
              <a:rPr lang="en-US" dirty="0" smtClean="0"/>
              <a:t>Ultimate, Premium, Pro</a:t>
            </a:r>
          </a:p>
          <a:p>
            <a:pPr lvl="1"/>
            <a:r>
              <a:rPr lang="en-US" dirty="0" smtClean="0"/>
              <a:t>Edition’s Comparisons </a:t>
            </a:r>
            <a:r>
              <a:rPr lang="en-US" dirty="0"/>
              <a:t>at </a:t>
            </a:r>
            <a:r>
              <a:rPr lang="en-US" u="sng" dirty="0"/>
              <a:t>http://bit.ly/1bTj1d3</a:t>
            </a:r>
            <a:endParaRPr lang="en-US" u="sng" dirty="0" smtClean="0"/>
          </a:p>
          <a:p>
            <a:r>
              <a:rPr lang="en-US" dirty="0" smtClean="0"/>
              <a:t>Web Essentials for Visual Studio 2013</a:t>
            </a:r>
          </a:p>
          <a:p>
            <a:pPr lvl="1"/>
            <a:r>
              <a:rPr lang="en-US" u="sng" dirty="0" smtClean="0"/>
              <a:t>http</a:t>
            </a:r>
            <a:r>
              <a:rPr lang="en-US" u="sng" dirty="0"/>
              <a:t>://</a:t>
            </a:r>
            <a:r>
              <a:rPr lang="en-US" u="sng" dirty="0" smtClean="0"/>
              <a:t>bit.ly/14GiDI2</a:t>
            </a:r>
          </a:p>
          <a:p>
            <a:r>
              <a:rPr lang="en-US" dirty="0" smtClean="0"/>
              <a:t>SideWaffle File Templates</a:t>
            </a:r>
          </a:p>
          <a:p>
            <a:pPr lvl="1"/>
            <a:r>
              <a:rPr lang="en-US" u="sng" dirty="0"/>
              <a:t>http://bit.ly/1fJiX1g</a:t>
            </a:r>
            <a:endParaRPr lang="en-US" u="sng" dirty="0" smtClean="0"/>
          </a:p>
          <a:p>
            <a:pPr lvl="1"/>
            <a:endParaRPr lang="en-US" dirty="0"/>
          </a:p>
          <a:p>
            <a:pPr marL="914400" lvl="2" indent="0">
              <a:buNone/>
            </a:pPr>
            <a:endParaRPr lang="en-US" dirty="0"/>
          </a:p>
          <a:p>
            <a:pPr lvl="2"/>
            <a:endParaRPr lang="en-US" dirty="0" smtClean="0"/>
          </a:p>
        </p:txBody>
      </p:sp>
    </p:spTree>
    <p:extLst>
      <p:ext uri="{BB962C8B-B14F-4D97-AF65-F5344CB8AC3E}">
        <p14:creationId xmlns:p14="http://schemas.microsoft.com/office/powerpoint/2010/main" val="1838707526"/>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2893671108"/>
              </p:ext>
            </p:extLst>
          </p:nvPr>
        </p:nvGraphicFramePr>
        <p:xfrm>
          <a:off x="1524000" y="539750"/>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11868316"/>
      </p:ext>
    </p:extLst>
  </p:cSld>
  <p:clrMapOvr>
    <a:masterClrMapping/>
  </p:clrMapOvr>
  <p:timing>
    <p:tnLst>
      <p:par>
        <p:cTn id="1" dur="indefinite" restart="never" nodeType="tmRoot"/>
      </p:par>
    </p:tnLst>
  </p:timing>
</p:sld>
</file>

<file path=ppt/theme/theme1.xml><?xml version="1.0" encoding="utf-8"?>
<a:theme xmlns:a="http://schemas.openxmlformats.org/drawingml/2006/main" name="Centare 2013 PowerPoint">
  <a:themeElements>
    <a:clrScheme name="Centare Decks">
      <a:dk1>
        <a:srgbClr val="221A5B"/>
      </a:dk1>
      <a:lt1>
        <a:srgbClr val="FFFFFF"/>
      </a:lt1>
      <a:dk2>
        <a:srgbClr val="777877"/>
      </a:dk2>
      <a:lt2>
        <a:srgbClr val="AECC2A"/>
      </a:lt2>
      <a:accent1>
        <a:srgbClr val="E57C23"/>
      </a:accent1>
      <a:accent2>
        <a:srgbClr val="221A5B"/>
      </a:accent2>
      <a:accent3>
        <a:srgbClr val="AECC2A"/>
      </a:accent3>
      <a:accent4>
        <a:srgbClr val="777877"/>
      </a:accent4>
      <a:accent5>
        <a:srgbClr val="141313"/>
      </a:accent5>
      <a:accent6>
        <a:srgbClr val="FFFFFE"/>
      </a:accent6>
      <a:hlink>
        <a:srgbClr val="FFFFFE"/>
      </a:hlink>
      <a:folHlink>
        <a:srgbClr val="FFFDFB"/>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Version xmlns="http://schemas.microsoft.com/sharepoint/v3/fields" xsi:nil="true"/>
    <_Status xmlns="http://schemas.microsoft.com/sharepoint/v3/fields">Not Started</_Statu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DE64AEEDD9B7A4D93545ACBE97D4615" ma:contentTypeVersion="2" ma:contentTypeDescription="Create a new document." ma:contentTypeScope="" ma:versionID="f49002b78e3a4a71b814eef46a983816">
  <xsd:schema xmlns:xsd="http://www.w3.org/2001/XMLSchema" xmlns:xs="http://www.w3.org/2001/XMLSchema" xmlns:p="http://schemas.microsoft.com/office/2006/metadata/properties" xmlns:ns2="http://schemas.microsoft.com/sharepoint/v3/fields" targetNamespace="http://schemas.microsoft.com/office/2006/metadata/properties" ma:root="true" ma:fieldsID="38f6db2dd0d9a0cf6a8dc37be32b365b" ns2:_="">
    <xsd:import namespace="http://schemas.microsoft.com/sharepoint/v3/fields"/>
    <xsd:element name="properties">
      <xsd:complexType>
        <xsd:sequence>
          <xsd:element name="documentManagement">
            <xsd:complexType>
              <xsd:all>
                <xsd:element ref="ns2:_Status" minOccurs="0"/>
                <xsd:element ref="ns2:_Vers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Status" ma:index="8" nillable="true" ma:displayName="Status" ma:default="Not Started" ma:internalName="_Status">
      <xsd:simpleType>
        <xsd:union memberTypes="dms:Text">
          <xsd:simpleType>
            <xsd:restriction base="dms:Choice">
              <xsd:enumeration value="Not Started"/>
              <xsd:enumeration value="Draft"/>
              <xsd:enumeration value="Reviewed"/>
              <xsd:enumeration value="Scheduled"/>
              <xsd:enumeration value="Published"/>
              <xsd:enumeration value="Final"/>
              <xsd:enumeration value="Expired"/>
            </xsd:restriction>
          </xsd:simpleType>
        </xsd:union>
      </xsd:simpleType>
    </xsd:element>
    <xsd:element name="_Version" ma:index="9" nillable="true" ma:displayName="Version" ma:internalName="_Version">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ma:displayName="Status"/>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B6F2769-7194-4217-93D3-3AF3A4742282}">
  <ds:schemaRefs>
    <ds:schemaRef ds:uri="http://purl.org/dc/elements/1.1/"/>
    <ds:schemaRef ds:uri="http://schemas.openxmlformats.org/package/2006/metadata/core-properties"/>
    <ds:schemaRef ds:uri="http://schemas.microsoft.com/office/2006/documentManagement/types"/>
    <ds:schemaRef ds:uri="http://schemas.microsoft.com/office/2006/metadata/properties"/>
    <ds:schemaRef ds:uri="http://purl.org/dc/terms/"/>
    <ds:schemaRef ds:uri="http://schemas.microsoft.com/office/infopath/2007/PartnerControls"/>
    <ds:schemaRef ds:uri="http://schemas.microsoft.com/sharepoint/v3/fields"/>
    <ds:schemaRef ds:uri="http://www.w3.org/XML/1998/namespace"/>
    <ds:schemaRef ds:uri="http://purl.org/dc/dcmitype/"/>
  </ds:schemaRefs>
</ds:datastoreItem>
</file>

<file path=customXml/itemProps2.xml><?xml version="1.0" encoding="utf-8"?>
<ds:datastoreItem xmlns:ds="http://schemas.openxmlformats.org/officeDocument/2006/customXml" ds:itemID="{E4214858-785C-42F7-BE66-6D0E79395FC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field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7D2A1B0-FF3E-4009-940D-AED0EB70AA2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6366</TotalTime>
  <Words>1331</Words>
  <Application>Microsoft Office PowerPoint</Application>
  <PresentationFormat>On-screen Show (16:9)</PresentationFormat>
  <Paragraphs>338</Paragraphs>
  <Slides>38</Slides>
  <Notes>1</Notes>
  <HiddenSlides>0</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38</vt:i4>
      </vt:variant>
    </vt:vector>
  </HeadingPairs>
  <TitlesOfParts>
    <vt:vector size="54" baseType="lpstr">
      <vt:lpstr>Arial Unicode MS</vt:lpstr>
      <vt:lpstr>Arial</vt:lpstr>
      <vt:lpstr>Calibri</vt:lpstr>
      <vt:lpstr>Consolas</vt:lpstr>
      <vt:lpstr>FontAwesome</vt:lpstr>
      <vt:lpstr>Helvetica</vt:lpstr>
      <vt:lpstr>L Univers 45 Light</vt:lpstr>
      <vt:lpstr>Segoe UI Light</vt:lpstr>
      <vt:lpstr>Segoe UI Semibold</vt:lpstr>
      <vt:lpstr>Univers LightUltraCondensed</vt:lpstr>
      <vt:lpstr>Univers LT Std 45 Light</vt:lpstr>
      <vt:lpstr>Univers LT Std 49 Light UltraCn</vt:lpstr>
      <vt:lpstr>Univers LT Std 59 UltraCn</vt:lpstr>
      <vt:lpstr>Univers UltraCondensed</vt:lpstr>
      <vt:lpstr>Wingdings</vt:lpstr>
      <vt:lpstr>Centare 2013 PowerPoint</vt:lpstr>
      <vt:lpstr>What’s NEW in  Visual Studio 2013</vt:lpstr>
      <vt:lpstr>agenda</vt:lpstr>
      <vt:lpstr>David E. MANSKE</vt:lpstr>
      <vt:lpstr>What We Do</vt:lpstr>
      <vt:lpstr>PowerPoint Presentation</vt:lpstr>
      <vt:lpstr>AT Centare</vt:lpstr>
      <vt:lpstr>Getting Started</vt:lpstr>
      <vt:lpstr>Visual Studio 2013</vt:lpstr>
      <vt:lpstr>PowerPoint Presentation</vt:lpstr>
      <vt:lpstr>DEMO</vt:lpstr>
      <vt:lpstr>Login to the IDE</vt:lpstr>
      <vt:lpstr>Themes</vt:lpstr>
      <vt:lpstr>Async Everywhere</vt:lpstr>
      <vt:lpstr>New ASP.NET MVC 5 Changes</vt:lpstr>
      <vt:lpstr>Preview Map for Scrolling</vt:lpstr>
      <vt:lpstr>Go To vs. Peek Definition</vt:lpstr>
      <vt:lpstr>Code Lenses</vt:lpstr>
      <vt:lpstr>New HTML Editor</vt:lpstr>
      <vt:lpstr>Zen Coding</vt:lpstr>
      <vt:lpstr>Zen Coding Cheat sheet</vt:lpstr>
      <vt:lpstr>CSS Intellisense and LESS</vt:lpstr>
      <vt:lpstr>ANGULARJS and CoffeeScript</vt:lpstr>
      <vt:lpstr>MVC Scaffolding</vt:lpstr>
      <vt:lpstr>ASP.NET Identity</vt:lpstr>
      <vt:lpstr>Web API 2.0</vt:lpstr>
      <vt:lpstr>Web API 2.0 Routing</vt:lpstr>
      <vt:lpstr>Entity Framework 6</vt:lpstr>
      <vt:lpstr>Signalr 2.0</vt:lpstr>
      <vt:lpstr>Getting Started - Signalr</vt:lpstr>
      <vt:lpstr>Getting Started - Signalr</vt:lpstr>
      <vt:lpstr>Browser Link (Artery)</vt:lpstr>
      <vt:lpstr>PowerPoint Presentation</vt:lpstr>
      <vt:lpstr>OWIN MODEL</vt:lpstr>
      <vt:lpstr>The OWIN Interface</vt:lpstr>
      <vt:lpstr>Questions</vt:lpstr>
      <vt:lpstr>UPCOMING Events</vt:lpstr>
      <vt:lpstr>UPCOMING PUBLIC COURSES</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FileNewTemplate</dc:title>
  <dc:creator>Diana</dc:creator>
  <cp:lastModifiedBy>centare</cp:lastModifiedBy>
  <cp:revision>218</cp:revision>
  <cp:lastPrinted>2014-01-08T18:13:23Z</cp:lastPrinted>
  <dcterms:created xsi:type="dcterms:W3CDTF">2010-04-12T23:12:02Z</dcterms:created>
  <dcterms:modified xsi:type="dcterms:W3CDTF">2014-02-06T02:07:50Z</dcterms:modified>
  <cp:contentStatus>Draft</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0x0101000DE64AEEDD9B7A4D93545ACBE97D4615</vt:lpwstr>
  </property>
</Properties>
</file>