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926BF-9275-97DB-7ED3-FA4D16F93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5D8AE-445D-1E50-7105-4FB49E9C2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BB1E5-78CF-EA33-8DB2-F71B35F0A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A34E4-2545-7ECF-E00F-D314C4CB8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2919-22F6-F8ED-84BA-C6387C00A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185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CB51B-78E9-324C-81F6-A96AD9C5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539D26-2868-0ED8-F480-130A8213D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515C3-7D55-7653-CF42-3054202D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469FD-18B7-FC0B-F10F-766E680E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05AF-FB11-3A87-BCA8-A719D3A8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87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AC4C1-655F-6CB2-7170-13722C6DC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57C8E-E04D-CE3E-11F4-1386EE829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B33B-3CF0-3423-F837-E25F239CE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899AC-0B17-9BA8-95D8-0554A4ECD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41635-867E-5452-ADAB-CDD0FFC2D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47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B660-6244-7C5B-C4CB-B368F965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69501-0272-DECC-2BF1-AEFEE1219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FEB5-4A62-2E53-BC1B-939403AB9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0CB9-69EC-BCD9-20C5-EC8C8BC1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B6242-9256-CD00-FC94-87BFB221E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623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611A-345F-82AB-6AD9-D67F40794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61374-701F-3D78-E18E-F78BFFDC7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F9CC-C7F8-6257-9000-247091C9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92F4C-B19B-8235-AF28-9C8DC7599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CCB21-21B9-B5C6-C97C-142D8196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2327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03BAE-7951-E2AF-177F-102C1D7BC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C4DD0-1A85-8BFA-7FE5-E26DD42EF9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23C413-6B63-D9B0-ECCE-B9B9940C5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9ABA6-A4E9-BD4A-003A-2270E691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64BEC5-24F5-8378-BF7F-7728A9FA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EAB4F6-9FA2-ED99-DCB8-794FDCBA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275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CC198-E715-0E60-B6F3-5848E9A08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7194-8861-6F30-CA3D-0DB72A68C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7066-538A-1E22-AF33-5746161E55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24D2B-ADC7-5CA6-18C5-9421EC1DD6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26C14E-2657-2D46-3BAE-3EFDA05335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EECEBF-57E3-411A-B11D-BF83D085A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480015-DC90-CF7F-003A-A6DA8385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2F0A-8782-B16E-27DD-80A2BD1B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6159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4464A-F68A-E43B-451B-9A1CCB162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5FAA0-3BD9-741A-5D83-4D62BD5F6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56B75C-72BE-7838-50DC-3EE34CE31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7547A-D5AE-941A-E92B-9E9DE7D9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434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32144D-2170-0371-6189-124BEA93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524AE-3F5E-2AC5-11F7-1EC9C6262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03AF5-78DB-860B-36BD-C32DE881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654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67C7C-D4AE-BAB3-A9D0-B34456133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27816-1B63-75A2-B370-065961B1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E111C-860B-006C-AF9F-8FD51066E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D4AF3D-CFF7-5C6F-5C98-E7408E03A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76BA5-E7E3-7E0B-5B77-A6C9E5C9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EC810-49A2-74AA-0569-41AB02F1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96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EAFA-1EFA-959E-2C06-A55ACFEF9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87FA1F-AF15-B1EB-EE9D-BA3CA6630B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26654-B5DE-5126-7949-463688D998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C5D7B7-8067-3645-7499-E5A91677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F58FC0-1664-712C-BA81-1DA290522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7FAD5-6827-3C93-7AAD-0ADCD96B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4668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CB2B26-E1E1-46D5-7C46-F9CF9C7B4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8E740E-9B4B-D63F-D39D-57417A3DF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D67D1-120D-8269-8511-9921D695A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04564-A16B-46DE-95D6-E3007EDE1A1C}" type="datetimeFigureOut">
              <a:rPr lang="it-IT" smtClean="0"/>
              <a:t>10/03/2025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10B2B-D9E7-95F6-0653-78DD7179C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A587C-CEA0-DDFC-56A0-9E03314FB4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53B131-28AB-4DFF-B9AC-50D620FF56A0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4477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EB69F-2A97-7F1C-8280-6E76BA5DB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Exploring the Use of LLMs for Agent Planning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D92F91-9059-F42D-7361-1B2BA83EC7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Strengths and Weaknesses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59678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284A-5758-A9E1-6E49-2F0F7A8E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8F24F-B36A-A588-7543-AAF93FDD5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</a:t>
            </a:r>
          </a:p>
          <a:p>
            <a:r>
              <a:rPr lang="en-US" dirty="0"/>
              <a:t>LLM</a:t>
            </a:r>
          </a:p>
          <a:p>
            <a:r>
              <a:rPr lang="en-US" dirty="0"/>
              <a:t>LLM Planning</a:t>
            </a:r>
          </a:p>
        </p:txBody>
      </p:sp>
    </p:spTree>
    <p:extLst>
      <p:ext uri="{BB962C8B-B14F-4D97-AF65-F5344CB8AC3E}">
        <p14:creationId xmlns:p14="http://schemas.microsoft.com/office/powerpoint/2010/main" val="306350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42480-F70F-BBE7-F9D9-85AD7D4A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43A94-C08A-7FB5-2DDA-AD8AF3CF7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Can an LLM, without additional training or frameworks, effectively plan and navigate in an unknown environment?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evaluate how well LLMs can make sequential decisions in real-time environments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81350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D5117-7868-512B-F72D-0F3387E4F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Setting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E99AD-C6EA-973C-5425-EE171E8F7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Deliveroo.js</a:t>
            </a:r>
          </a:p>
          <a:p>
            <a:r>
              <a:rPr lang="en-US" dirty="0" err="1"/>
              <a:t>KnowNo</a:t>
            </a:r>
            <a:endParaRPr lang="en-US" dirty="0"/>
          </a:p>
          <a:p>
            <a:r>
              <a:rPr lang="en-US" dirty="0"/>
              <a:t>Prompting Strategy</a:t>
            </a:r>
          </a:p>
          <a:p>
            <a:r>
              <a:rPr lang="en-US" dirty="0"/>
              <a:t>Main Model Used</a:t>
            </a:r>
          </a:p>
          <a:p>
            <a:r>
              <a:rPr lang="it-IT" dirty="0"/>
              <a:t>Agent</a:t>
            </a:r>
          </a:p>
        </p:txBody>
      </p:sp>
    </p:spTree>
    <p:extLst>
      <p:ext uri="{BB962C8B-B14F-4D97-AF65-F5344CB8AC3E}">
        <p14:creationId xmlns:p14="http://schemas.microsoft.com/office/powerpoint/2010/main" val="1213108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B027C-0E3D-7E3A-B579-6EBAD4D42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40BEE-C797-9B29-E82E-2815C2C43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HM</a:t>
            </a:r>
          </a:p>
          <a:p>
            <a:r>
              <a:rPr lang="en-US" dirty="0"/>
              <a:t>CHM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9455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CDFE9-6C3A-CC7F-9F5C-1B7CB381E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0FCE5-293A-2F25-5016-7A7C63D03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 bias</a:t>
            </a:r>
          </a:p>
          <a:p>
            <a:r>
              <a:rPr lang="en-US" dirty="0"/>
              <a:t>Uncertainty trends</a:t>
            </a:r>
          </a:p>
          <a:p>
            <a:r>
              <a:rPr lang="en-US" dirty="0"/>
              <a:t>Implicit vs Explicit Goals</a:t>
            </a:r>
          </a:p>
          <a:p>
            <a:r>
              <a:rPr lang="en-US" dirty="0"/>
              <a:t>Slice as Quadrants</a:t>
            </a:r>
          </a:p>
          <a:p>
            <a:r>
              <a:rPr lang="en-US" dirty="0"/>
              <a:t>Central slices similar behavior</a:t>
            </a:r>
          </a:p>
          <a:p>
            <a:r>
              <a:rPr lang="en-US" dirty="0"/>
              <a:t>Extra (Path Finding + Closest Cell)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99171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1D3B-F4BB-7F54-E018-9330964E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S&amp;W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D2F34-C65E-E973-C81C-32D028049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8400" y="1978025"/>
            <a:ext cx="5257800" cy="4351338"/>
          </a:xfrm>
        </p:spPr>
        <p:txBody>
          <a:bodyPr/>
          <a:lstStyle/>
          <a:p>
            <a:r>
              <a:rPr lang="en-US" dirty="0" err="1"/>
              <a:t>aaa</a:t>
            </a:r>
            <a:endParaRPr lang="it-IT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2A3FB24-3E35-5D0F-0E99-2FA4B6B92A0C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aaa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862191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691</TotalTime>
  <Words>93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Office Theme</vt:lpstr>
      <vt:lpstr>Exploring the Use of LLMs for Agent Planning</vt:lpstr>
      <vt:lpstr>Context</vt:lpstr>
      <vt:lpstr>Research Questions</vt:lpstr>
      <vt:lpstr>Experiment Setting</vt:lpstr>
      <vt:lpstr>Data Collection</vt:lpstr>
      <vt:lpstr>Results</vt:lpstr>
      <vt:lpstr>S&amp;W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Modolo, Davide</dc:creator>
  <cp:lastModifiedBy>Modolo, Davide</cp:lastModifiedBy>
  <cp:revision>4</cp:revision>
  <dcterms:created xsi:type="dcterms:W3CDTF">2025-03-03T13:32:42Z</dcterms:created>
  <dcterms:modified xsi:type="dcterms:W3CDTF">2025-03-10T22:18:10Z</dcterms:modified>
</cp:coreProperties>
</file>