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3B3-536B-0B8B-DDD9-FB8C6E365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64A83-39DA-A202-DD0C-7EACF439B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E9391-BA65-82B4-552E-F097DE3A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6F060-EFA1-71F2-5288-0F5EE300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C5506-2BDD-FF1B-B203-FAB5D375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07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2CB7-706B-CEB4-09ED-E13DA8DE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9A517-4A4B-185B-AB8D-7ABE48CA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87AF1-C202-4815-5C06-FEE1EADB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EC1D6-622F-F6CF-7DE7-2F2383A6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9CB9-863A-6923-5227-79C4838C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83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A3DC8-6F4B-9F7D-E27D-90574564D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8D9ED-4474-9A9F-BDAD-E146694E4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308C8-AF28-4CB0-B114-49E75253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DB29E-EFBD-3F7E-00B8-8F1564E1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9D30-E6EB-5805-A9A9-626DDA8E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8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8AB7-8CF7-65FB-E916-4A6B2CB1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1318-3344-F365-6006-526942F2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54C9-34F7-8F42-44D3-3092F998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4EE9-1B3C-A89F-2FD9-3418F3F2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4B05-659A-CD6B-CA36-4C76F389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29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38DB-404D-8C18-A18A-337F187A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8849-F52E-2A73-70DF-49603160A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D9473-C06D-BB10-84F8-143FB882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85205-9976-F34A-7763-5C40FFE3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0D946-8F69-A485-64FB-5B8CB60F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34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86A7-9690-FA57-77D0-9A3F1261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0DB1-8D48-7CBA-2E46-E7BB472E3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099F3-3536-E9E2-0F32-19BF84DD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FBFE9-5624-F451-FEAE-350F5606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94A54-EBD7-2984-2F8D-4704B476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5DFC1-C2FA-B82B-CB63-ADB0F123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39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85C-F1BC-C068-2021-82581744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D3CB2-728B-96D3-758A-809D4ABAF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C24BB-F50A-2CC7-84CE-7268703FC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3904A-D157-50C7-451B-B85C23141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C7A2A-1B88-B9EE-C0EF-1043BBE4D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A6781-3123-31CB-6F54-537F4662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E3673-4BD2-F7E2-92A4-7FCE12D8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21E25-18C4-7FEB-BC20-4759B375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46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F44-F3B4-D14D-F5DB-917452A0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C18B0-AD83-03B8-953F-D2E20BF2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6DFA8-752F-C71C-32DC-EED6375A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62E4D-6908-D480-8610-27CBA875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4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AE79D-E586-E179-4516-D014B7F4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CE4B2-7DF8-014B-145F-DEC0B967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F2718-E59F-0DF7-457A-4D9E1DF4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90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55B4-EA90-11F6-F03B-FA1D2EC9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6879-B3DA-ACB2-C34C-06E9E741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C1039-8030-84B2-2A65-1F05EA9E7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85A4C-4DBC-FFAD-2CCF-753F37FB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46A37-ABA2-D1DD-7F12-783CF82E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1C86F-F777-C99A-9C02-0F0CBF45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7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88A8-E3BB-51C6-0D0A-9D523362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44B2C-B5EF-A797-5D82-79D1B72CF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A7D2E-19CD-9544-E6BB-6CD264FD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89697-421C-18D5-8350-D896661D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D655C-C4D7-2292-60A7-14F506E6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6129-513D-B34B-0775-FF9D7378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73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CC250-FE9C-D927-3675-3A092D7E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CF05E-5C77-64E7-F7CE-8A37B04A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1C990-C191-DBF2-2372-136E79959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904564-A16B-46DE-95D6-E3007EDE1A1C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5BF6-68A6-BED7-7196-29069DDE3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B94F-2FD5-6612-95C9-832B381A6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23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B69F-2A97-7F1C-8280-6E76BA5DB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the Use of LLMs for Agent Planning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92F91-9059-F42D-7361-1B2BA83EC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967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Exploring the Use of LLMs for Agent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Modolo, Davide</dc:creator>
  <cp:lastModifiedBy>Modolo, Davide</cp:lastModifiedBy>
  <cp:revision>1</cp:revision>
  <dcterms:created xsi:type="dcterms:W3CDTF">2025-03-03T13:32:42Z</dcterms:created>
  <dcterms:modified xsi:type="dcterms:W3CDTF">2025-03-03T15:05:41Z</dcterms:modified>
</cp:coreProperties>
</file>