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EB"/>
    <a:srgbClr val="F0F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7BE6-83AF-4BD5-9352-AED1E6EADA43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B57A-AE85-4914-AC75-AD1AB437ED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2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B57A-AE85-4914-AC75-AD1AB437ED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83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FACC6-3820-085F-7BA0-EE2336A8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8011B-20D0-2970-8986-ED1AA6E9D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88C190-762A-9EBD-3BFD-60006C33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1ABE1-70D9-FA4E-DC2A-02368CE86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B57A-AE85-4914-AC75-AD1AB437EDC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0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B57A-AE85-4914-AC75-AD1AB437ED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53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26BF-9275-97DB-7ED3-FA4D16F9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5D8AE-445D-1E50-7105-4FB49E9C2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E5-78CF-EA33-8DB2-F71B35F0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34E4-2545-7ECF-E00F-D314C4CB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2919-22F6-F8ED-84BA-C6387C00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5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B51B-78E9-324C-81F6-A96AD9C5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9D26-2868-0ED8-F480-130A8213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15C3-7D55-7653-CF42-305420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69FD-18B7-FC0B-F10F-766E680E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05AF-FB11-3A87-BCA8-A719D3A8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AC4C1-655F-6CB2-7170-13722C6D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57C8E-E04D-CE3E-11F4-1386EE829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B33B-3CF0-3423-F837-E25F239C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99AC-0B17-9BA8-95D8-0554A4E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1635-867E-5452-ADAB-CDD0FFC2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47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B660-6244-7C5B-C4CB-B368F965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9501-0272-DECC-2BF1-AEFEE121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FEB5-4A62-2E53-BC1B-939403AB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0CB9-69EC-BCD9-20C5-EC8C8BC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242-9256-CD00-FC94-87BFB22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23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611A-345F-82AB-6AD9-D67F4079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1374-701F-3D78-E18E-F78BFFDC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F9CC-C7F8-6257-9000-247091C9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2F4C-B19B-8235-AF28-9C8DC75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CB21-21B9-B5C6-C97C-142D8196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32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3BAE-7951-E2AF-177F-102C1D7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4DD0-1A85-8BFA-7FE5-E26DD42E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C413-6B63-D9B0-ECCE-B9B9940C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ABA6-A4E9-BD4A-003A-2270E691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BEC5-24F5-8378-BF7F-7728A9F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B4F6-9FA2-ED99-DCB8-794FDCBA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75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C198-E715-0E60-B6F3-5848E9A0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7194-8861-6F30-CA3D-0DB72A68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7066-538A-1E22-AF33-5746161E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4D2B-ADC7-5CA6-18C5-9421EC1D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C14E-2657-2D46-3BAE-3EFDA053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ECEBF-57E3-411A-B11D-BF83D085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80015-DC90-CF7F-003A-A6DA838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2F0A-8782-B16E-27DD-80A2BD1B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5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464A-F68A-E43B-451B-9A1CCB16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5FAA0-3BD9-741A-5D83-4D62BD5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6B75C-72BE-7838-50DC-3EE34CE3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547A-D5AE-941A-E92B-9E9DE7D9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4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2144D-2170-0371-6189-124BEA9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24AE-3F5E-2AC5-11F7-1EC9C626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03AF5-78DB-860B-36BD-C32DE88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C7C-D4AE-BAB3-A9D0-B344561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7816-1B63-75A2-B370-065961B1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111C-860B-006C-AF9F-8FD51066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AF3D-CFF7-5C6F-5C98-E7408E0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6BA5-E7E3-7E0B-5B77-A6C9E5C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C810-49A2-74AA-0569-41AB02F1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EAFA-1EFA-959E-2C06-A55ACFEF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7FA1F-AF15-B1EB-EE9D-BA3CA6630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26654-B5DE-5126-7949-463688D9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D7B7-8067-3645-7499-E5A91677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8FC0-1664-712C-BA81-1DA2905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FAD5-6827-3C93-7AAD-0ADCD96B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6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B2B26-E1E1-46D5-7C46-F9CF9C7B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740E-9B4B-D63F-D39D-57417A3D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67D1-120D-8269-8511-9921D695A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04564-A16B-46DE-95D6-E3007EDE1A1C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0B2B-D9E7-95F6-0653-78DD7179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587C-CEA0-DDFC-56A0-9E03314FB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7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22C4AA-AC37-8520-08AF-7E4513CEC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746"/>
            <a:ext cx="9144000" cy="2387600"/>
          </a:xfrm>
        </p:spPr>
        <p:txBody>
          <a:bodyPr/>
          <a:lstStyle/>
          <a:p>
            <a:r>
              <a:rPr lang="en-US" sz="6000" dirty="0"/>
              <a:t>Exploring the Use of LLMs for Agent Planning</a:t>
            </a:r>
            <a:endParaRPr lang="it-I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6DAB0B-DDFC-7D2C-7991-56CA319B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7421"/>
            <a:ext cx="9144000" cy="1655762"/>
          </a:xfrm>
        </p:spPr>
        <p:txBody>
          <a:bodyPr>
            <a:normAutofit/>
          </a:bodyPr>
          <a:lstStyle/>
          <a:p>
            <a:r>
              <a:rPr lang="en-US" sz="4500" dirty="0"/>
              <a:t>Strengths and Weaknesses</a:t>
            </a:r>
            <a:endParaRPr lang="it-IT" sz="4500" dirty="0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D27BBA9-CE1D-DD49-2580-11D19A430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82729"/>
            <a:ext cx="2089495" cy="64794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6C4CEA-4E19-8710-178D-227568B6E201}"/>
              </a:ext>
            </a:extLst>
          </p:cNvPr>
          <p:cNvGrpSpPr/>
          <p:nvPr/>
        </p:nvGrpSpPr>
        <p:grpSpPr>
          <a:xfrm>
            <a:off x="7596069" y="4805258"/>
            <a:ext cx="3071931" cy="1017279"/>
            <a:chOff x="8577883" y="5633774"/>
            <a:chExt cx="3071931" cy="1017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1EB2AF-DE76-5CB3-FE06-ADDC13A97646}"/>
                </a:ext>
              </a:extLst>
            </p:cNvPr>
            <p:cNvSpPr txBox="1"/>
            <p:nvPr/>
          </p:nvSpPr>
          <p:spPr>
            <a:xfrm>
              <a:off x="10320604" y="5912389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20/03/2025</a:t>
              </a:r>
              <a:endParaRPr lang="it-I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5C11A-0D86-6A1A-7A91-452813D95A86}"/>
                </a:ext>
              </a:extLst>
            </p:cNvPr>
            <p:cNvSpPr txBox="1"/>
            <p:nvPr/>
          </p:nvSpPr>
          <p:spPr>
            <a:xfrm>
              <a:off x="9644521" y="5633774"/>
              <a:ext cx="2005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DAVIDE MODOLO</a:t>
              </a:r>
              <a:endParaRPr lang="it-IT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D2AFF5-E67D-1B4C-2DAC-907216315A24}"/>
                </a:ext>
              </a:extLst>
            </p:cNvPr>
            <p:cNvSpPr txBox="1"/>
            <p:nvPr/>
          </p:nvSpPr>
          <p:spPr>
            <a:xfrm>
              <a:off x="8577883" y="6281721"/>
              <a:ext cx="3071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Supervisor: PAOLO GIORGINI</a:t>
              </a:r>
              <a:endParaRPr lang="it-IT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3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75454-8483-6F5D-3FFF-FA1F934C0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62A47D-CFEC-449A-7E56-112FA84A4035}"/>
              </a:ext>
            </a:extLst>
          </p:cNvPr>
          <p:cNvSpPr/>
          <p:nvPr/>
        </p:nvSpPr>
        <p:spPr>
          <a:xfrm>
            <a:off x="3402106" y="4538382"/>
            <a:ext cx="3341594" cy="1620370"/>
          </a:xfrm>
          <a:prstGeom prst="roundRect">
            <a:avLst/>
          </a:prstGeom>
          <a:solidFill>
            <a:srgbClr val="EFF9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GENERATION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11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284A-5758-A9E1-6E49-2F0F7A8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F24F-B36A-A588-7543-AAF93FDD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</a:t>
            </a:r>
          </a:p>
          <a:p>
            <a:r>
              <a:rPr lang="en-US" dirty="0"/>
              <a:t>LLM</a:t>
            </a:r>
          </a:p>
          <a:p>
            <a:r>
              <a:rPr lang="en-US" dirty="0"/>
              <a:t>LLM Planning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DD9F249-55F8-72ED-D679-ABE2C6F9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1492"/>
            <a:ext cx="5438633" cy="16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0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2480-F70F-BBE7-F9D9-85AD7D4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3A94-C08A-7FB5-2DDA-AD8AF3CF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 an LLM, without additional training or frameworks, effectively plan and navigate in an unknown environment?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evaluate how well LLMs can make sequential decisions in real-time environments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35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5117-7868-512B-F72D-0F3387E4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99AD-C6EA-973C-5425-EE171E8F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Deliveroo.js</a:t>
            </a:r>
          </a:p>
          <a:p>
            <a:r>
              <a:rPr lang="en-US" dirty="0" err="1"/>
              <a:t>KnowNo</a:t>
            </a:r>
            <a:endParaRPr lang="en-US" dirty="0"/>
          </a:p>
          <a:p>
            <a:r>
              <a:rPr lang="en-US" dirty="0"/>
              <a:t>Prompting Strategy</a:t>
            </a:r>
          </a:p>
          <a:p>
            <a:r>
              <a:rPr lang="en-US" dirty="0"/>
              <a:t>Main Model Used</a:t>
            </a:r>
          </a:p>
          <a:p>
            <a:r>
              <a:rPr lang="it-IT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21310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027C-0E3D-7E3A-B579-6EBAD4D4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0BEE-C797-9B29-E82E-2815C2C4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</a:t>
            </a:r>
          </a:p>
          <a:p>
            <a:r>
              <a:rPr lang="en-US" dirty="0"/>
              <a:t>CHM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94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FE9-6C3A-CC7F-9F5C-1B7CB381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CE5-293A-2F25-5016-7A7C63D0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bias</a:t>
            </a:r>
          </a:p>
          <a:p>
            <a:r>
              <a:rPr lang="en-US" dirty="0"/>
              <a:t>Uncertainty trends</a:t>
            </a:r>
          </a:p>
          <a:p>
            <a:r>
              <a:rPr lang="en-US" dirty="0"/>
              <a:t>Implicit vs Explicit Goals</a:t>
            </a:r>
          </a:p>
          <a:p>
            <a:r>
              <a:rPr lang="en-US" dirty="0"/>
              <a:t>Slice as Quadrants</a:t>
            </a:r>
          </a:p>
          <a:p>
            <a:r>
              <a:rPr lang="en-US" dirty="0"/>
              <a:t>Central slices similar behavior</a:t>
            </a:r>
          </a:p>
          <a:p>
            <a:r>
              <a:rPr lang="en-US" dirty="0"/>
              <a:t>Extra (Path Finding + Closest Cell)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91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1D3B-F4BB-7F54-E018-9330964E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S&amp;W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2F34-C65E-E973-C81C-32D02804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r>
              <a:rPr lang="en-US" dirty="0" err="1"/>
              <a:t>aaa</a:t>
            </a: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A3FB24-3E35-5D0F-0E99-2FA4B6B92A0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aaa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19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105</Words>
  <Application>Microsoft Office PowerPoint</Application>
  <PresentationFormat>Widescreen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Exploring the Use of LLMs for Agent Planning</vt:lpstr>
      <vt:lpstr>PowerPoint Presentation</vt:lpstr>
      <vt:lpstr>Context</vt:lpstr>
      <vt:lpstr>Research Questions</vt:lpstr>
      <vt:lpstr>Experiment Setting</vt:lpstr>
      <vt:lpstr>Data Collection</vt:lpstr>
      <vt:lpstr>Results</vt:lpstr>
      <vt:lpstr>S&amp;W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Modolo, Davide</dc:creator>
  <cp:lastModifiedBy>Modolo, Davide</cp:lastModifiedBy>
  <cp:revision>5</cp:revision>
  <dcterms:created xsi:type="dcterms:W3CDTF">2025-03-03T13:32:42Z</dcterms:created>
  <dcterms:modified xsi:type="dcterms:W3CDTF">2025-03-11T23:50:15Z</dcterms:modified>
</cp:coreProperties>
</file>