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FFFFFF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4195-0030-B912-5DF7-AE6538E5E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BF94C-8BF6-C22C-15A0-4B915E208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E1628-855D-1281-E5E1-9C2F9FB9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8EBE-C8D9-4441-B245-3A25E70BE22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246CB-6EA7-F6C2-A638-4D08A5CC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7ECDF-C64F-CF46-C550-8EB7F020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31DB-C8E4-4A42-953A-4F056E56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2668-0737-4D04-7B34-6DFDC749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8E373-17D3-D503-ED96-DB51F943E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2023B-1CC3-66E3-3C8A-F538BC86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8EBE-C8D9-4441-B245-3A25E70BE22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AF6E7-CDD2-5682-C4FE-DD577267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4EE3D-1997-DBFC-B8AC-7857323B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31DB-C8E4-4A42-953A-4F056E56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7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F4592-80B8-A43C-6016-C3177D7B2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DD1D8-0294-1F10-6F89-BF0305391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3BF20-635A-10B0-08AF-3B2C57CE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8EBE-C8D9-4441-B245-3A25E70BE22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26A84-D43C-21E8-1055-23B9BF59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1FEF-A3C6-9E26-3991-CC47EF24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31DB-C8E4-4A42-953A-4F056E56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4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9E9E-D8D1-CB45-CC48-62DF730A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22B21-F9F5-E5E6-9113-A69FA179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7CA5-DF5A-4320-E3E6-9572D1E6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8EBE-C8D9-4441-B245-3A25E70BE22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52FA3-FF86-A457-1B08-36C4FAB1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846B2-E557-C360-CE17-D35268E4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31DB-C8E4-4A42-953A-4F056E56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4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10C6-1F9C-7A1C-25EE-51B63819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9A1E6-3225-F648-8F91-D0A574C2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8F2CF-6004-2277-0252-57E6DEF2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8EBE-C8D9-4441-B245-3A25E70BE22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8951E-2115-039D-9643-1D374735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88E7-D101-3FDF-B413-08DBB03A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31DB-C8E4-4A42-953A-4F056E56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3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C219-30FA-B85F-8C62-54DA27F5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08C0-26D0-E61B-529D-76996E07E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EF216-1EB8-BD72-F43C-6B9021B25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B341A-05E4-C28E-5002-BB0DBBB1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8EBE-C8D9-4441-B245-3A25E70BE22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DC773-B1AA-1003-F9E3-80E580F8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248A-0B23-9045-60B9-BE9929C5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31DB-C8E4-4A42-953A-4F056E56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5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CD4A-A7B0-A2E7-8788-827BE5D4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235F8-FD50-B55B-1089-DB4604F4E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7CB6A-E5F4-8AE5-D8D2-F51C62E85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B04FC-544D-C835-1C7E-4022CAD9B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3DDF7-1F5D-3CF6-FCDD-F88F73879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635EA-8616-B9CA-64B2-A5D85BF9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8EBE-C8D9-4441-B245-3A25E70BE22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D4D96C-FD0E-401D-AA21-FDD7DAFE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D6D6F-C963-0F74-3910-658EEEE9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31DB-C8E4-4A42-953A-4F056E56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0E5E-E716-BEB0-FA3D-3DA5EB0E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98AD0-86AE-27C0-2A8D-8F058E6D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8EBE-C8D9-4441-B245-3A25E70BE22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103ED-FEC5-809A-14A4-B2870CEB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03822-A437-932F-4903-1DE135FA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31DB-C8E4-4A42-953A-4F056E56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8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824E7-5F8C-109F-3E09-EA81CCD0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8EBE-C8D9-4441-B245-3A25E70BE22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31EA1C-6A46-1131-7464-4E97211E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274F6-B661-5F20-E428-02CE8A0E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31DB-C8E4-4A42-953A-4F056E56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8B31-A454-FB2C-FA26-53CF47F5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C896-86F4-F352-2D18-AF7681C6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64553-BA1E-2CA5-D55E-760731C71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E87A9-A263-EFBA-F435-82ED80CE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8EBE-C8D9-4441-B245-3A25E70BE22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221E6-42A1-7832-63CD-CF99F321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95FAE-0825-036F-5401-5D32EF33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31DB-C8E4-4A42-953A-4F056E56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8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9DCA-17BA-A1BA-2A9F-77DE6C4A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4C338-C70A-3E3B-3EF4-1EEC06B3A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2D5B3-CDB9-816C-1E25-47A31449A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C5CFA-EE02-6191-6D8C-D0C51E0E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8EBE-C8D9-4441-B245-3A25E70BE22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B7C44-0D77-AB81-892A-55B2B54C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36AEE-6F6C-00F6-E651-DA4289D9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31DB-C8E4-4A42-953A-4F056E56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1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E0161-C67D-8632-6EE5-FC20383A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A34BC-157E-4C64-CDCF-C5225B0F5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7900C-70D5-EA1D-7C87-030E90D11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F88EBE-C8D9-4441-B245-3A25E70BE22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4F032-849C-E7C0-6CC9-CF992C889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1100D-E117-39EE-5351-97B36C7FC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3D31DB-C8E4-4A42-953A-4F056E56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152CF2-5675-FA99-1C90-7FDEA8F74921}"/>
              </a:ext>
            </a:extLst>
          </p:cNvPr>
          <p:cNvSpPr/>
          <p:nvPr/>
        </p:nvSpPr>
        <p:spPr>
          <a:xfrm>
            <a:off x="4236501" y="2289837"/>
            <a:ext cx="1920897" cy="967027"/>
          </a:xfrm>
          <a:prstGeom prst="roundRect">
            <a:avLst/>
          </a:prstGeom>
          <a:solidFill>
            <a:srgbClr val="1F77B4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Entity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7DD74D-0CCF-F698-9F9C-7D893E125C33}"/>
              </a:ext>
            </a:extLst>
          </p:cNvPr>
          <p:cNvSpPr/>
          <p:nvPr/>
        </p:nvSpPr>
        <p:spPr>
          <a:xfrm>
            <a:off x="5920576" y="3429000"/>
            <a:ext cx="1920897" cy="967027"/>
          </a:xfrm>
          <a:prstGeom prst="roundRect">
            <a:avLst/>
          </a:prstGeom>
          <a:solidFill>
            <a:srgbClr val="FF7F0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Relation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04AECA6-A03B-45C6-0F2C-6703010DAAB0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6157398" y="2773351"/>
            <a:ext cx="723627" cy="655649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16BC01A-9817-BB89-46F1-13CF6333A714}"/>
              </a:ext>
            </a:extLst>
          </p:cNvPr>
          <p:cNvSpPr/>
          <p:nvPr/>
        </p:nvSpPr>
        <p:spPr>
          <a:xfrm>
            <a:off x="4487459" y="3450848"/>
            <a:ext cx="14189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NL</a:t>
            </a:r>
            <a:r>
              <a:rPr lang="en-US" sz="540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8010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恩碩 許</dc:creator>
  <cp:lastModifiedBy>恩碩 許</cp:lastModifiedBy>
  <cp:revision>1</cp:revision>
  <dcterms:created xsi:type="dcterms:W3CDTF">2024-04-09T04:07:29Z</dcterms:created>
  <dcterms:modified xsi:type="dcterms:W3CDTF">2024-04-09T04:15:25Z</dcterms:modified>
</cp:coreProperties>
</file>