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</a:p>
          <a:p>
            <a:r>
              <a:rPr lang="en-US"/>
              <a:t>Dean Result Sheet for the Faculty of Natural and Applied Sciences </a:t>
            </a:r>
          </a:p>
          <a:p>
            <a:r>
              <a:rPr lang="en-US"/>
              <a:t>Department:PHYSICAL AND GEO SCIENCES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Ctr="true" anchor="ctr" wrap="square"/>
          <a:lstStyle/>
          <a:p>
            <a:r>
              <a:rPr lang="en-US"/>
              <a:t>INDUSTRIAL PHYSICS Program,100 Level,1 semester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name="TextBox 2" id="3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 anchorCtr="false" wrap="square"/>
          <a:lstStyle/>
          <a:p>
            <a:pPr algn="l"/>
            <a:r>
              <a:rPr lang="en-US" sz="2800" b="true"/>
              <a:t>INDUSTRIAL PHYSICS, Semester 1, 100 Level.</a:t>
            </a:r>
            <a:endParaRPr lang="en-US" sz="1100"/>
          </a:p>
        </p:txBody>
      </p:sp>
      <p:graphicFrame>
        <p:nvGraphicFramePr>
          <p:cNvPr name="Table 3" id="4"/>
          <p:cNvGraphicFramePr>
            <a:graphicFrameLocks noGrp="true"/>
          </p:cNvGraphicFramePr>
          <p:nvPr/>
        </p:nvGraphicFramePr>
        <p:xfrm>
          <a:off x="0" y="889000"/>
          <a:ext cx="889000" cy="127000"/>
        </p:xfrm>
        <a:graphic>
          <a:graphicData uri="http://schemas.openxmlformats.org/drawingml/2006/table">
            <a:tbl>
              <a:tblPr/>
              <a:tblGrid>
                <a:gridCol w="508000"/>
                <a:gridCol w="1270000"/>
                <a:gridCol w="1270000"/>
                <a:gridCol w="1270000"/>
                <a:gridCol w="1270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S/N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COURSE CODE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TOTAL STUDENTS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TOTAL PASS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TOTAL FAIL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A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B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C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 sz="2500"/>
                        <a:t>F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